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5"/>
    <p:sldMasterId id="2147483772" r:id="rId6"/>
    <p:sldMasterId id="2147483802" r:id="rId7"/>
    <p:sldMasterId id="2147483832" r:id="rId8"/>
    <p:sldMasterId id="2147483979" r:id="rId9"/>
  </p:sldMasterIdLst>
  <p:notesMasterIdLst>
    <p:notesMasterId r:id="rId35"/>
  </p:notesMasterIdLst>
  <p:handoutMasterIdLst>
    <p:handoutMasterId r:id="rId36"/>
  </p:handoutMasterIdLst>
  <p:sldIdLst>
    <p:sldId id="261" r:id="rId10"/>
    <p:sldId id="614" r:id="rId11"/>
    <p:sldId id="483" r:id="rId12"/>
    <p:sldId id="618" r:id="rId13"/>
    <p:sldId id="266" r:id="rId14"/>
    <p:sldId id="424" r:id="rId15"/>
    <p:sldId id="513" r:id="rId16"/>
    <p:sldId id="427" r:id="rId17"/>
    <p:sldId id="638" r:id="rId18"/>
    <p:sldId id="621" r:id="rId19"/>
    <p:sldId id="623" r:id="rId20"/>
    <p:sldId id="275" r:id="rId21"/>
    <p:sldId id="630" r:id="rId22"/>
    <p:sldId id="635" r:id="rId23"/>
    <p:sldId id="626" r:id="rId24"/>
    <p:sldId id="636" r:id="rId25"/>
    <p:sldId id="627" r:id="rId26"/>
    <p:sldId id="355" r:id="rId27"/>
    <p:sldId id="319" r:id="rId28"/>
    <p:sldId id="530" r:id="rId29"/>
    <p:sldId id="616" r:id="rId30"/>
    <p:sldId id="541" r:id="rId31"/>
    <p:sldId id="542" r:id="rId32"/>
    <p:sldId id="544" r:id="rId33"/>
    <p:sldId id="416" r:id="rId34"/>
  </p:sldIdLst>
  <p:sldSz cx="12192000" cy="6858000"/>
  <p:notesSz cx="7010400" cy="9296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hler Daniella, New York" initials="KDNY" lastIdx="1" clrIdx="0">
    <p:extLst>
      <p:ext uri="{19B8F6BF-5375-455C-9EA6-DF929625EA0E}">
        <p15:presenceInfo xmlns:p15="http://schemas.microsoft.com/office/powerpoint/2012/main" userId="S::daniella.kohler@billerudkorsnas.com::e2dc0c62-15e0-4f38-b3ef-bb1c19ed40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0606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37" autoAdjust="0"/>
    <p:restoredTop sz="69601" autoAdjust="0"/>
  </p:normalViewPr>
  <p:slideViewPr>
    <p:cSldViewPr>
      <p:cViewPr varScale="1">
        <p:scale>
          <a:sx n="46" d="100"/>
          <a:sy n="46" d="100"/>
        </p:scale>
        <p:origin x="1424" y="44"/>
      </p:cViewPr>
      <p:guideLst>
        <p:guide orient="horz" pos="2160"/>
        <p:guide pos="3840"/>
      </p:guideLst>
    </p:cSldViewPr>
  </p:slideViewPr>
  <p:outlineViewPr>
    <p:cViewPr>
      <p:scale>
        <a:sx n="33" d="100"/>
        <a:sy n="33" d="100"/>
      </p:scale>
      <p:origin x="0" y="-3612"/>
    </p:cViewPr>
  </p:outlineViewPr>
  <p:notesTextViewPr>
    <p:cViewPr>
      <p:scale>
        <a:sx n="3" d="2"/>
        <a:sy n="3" d="2"/>
      </p:scale>
      <p:origin x="0" y="0"/>
    </p:cViewPr>
  </p:notesTextViewPr>
  <p:sorterViewPr>
    <p:cViewPr varScale="1">
      <p:scale>
        <a:sx n="1" d="1"/>
        <a:sy n="1" d="1"/>
      </p:scale>
      <p:origin x="0" y="-9700"/>
    </p:cViewPr>
  </p:sorterViewPr>
  <p:notesViewPr>
    <p:cSldViewPr>
      <p:cViewPr varScale="1">
        <p:scale>
          <a:sx n="99" d="100"/>
          <a:sy n="99" d="100"/>
        </p:scale>
        <p:origin x="3570" y="7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sv-SE"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BD8443F-3F6D-45C1-AE2B-6E5F79E00924}" type="datetimeFigureOut">
              <a:rPr lang="sv-SE" smtClean="0"/>
              <a:t>2020-08-17</a:t>
            </a:fld>
            <a:endParaRPr lang="sv-SE"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sv-SE"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7B3AE7D-BCE2-4464-BD53-1BA68763E43F}" type="slidenum">
              <a:rPr lang="sv-SE" smtClean="0"/>
              <a:t>‹#›</a:t>
            </a:fld>
            <a:endParaRPr lang="sv-SE" dirty="0"/>
          </a:p>
        </p:txBody>
      </p:sp>
    </p:spTree>
    <p:extLst>
      <p:ext uri="{BB962C8B-B14F-4D97-AF65-F5344CB8AC3E}">
        <p14:creationId xmlns:p14="http://schemas.microsoft.com/office/powerpoint/2010/main" val="453367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sv-SE"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C51CFC0-9E61-40DD-821F-44DA7D932D72}" type="datetimeFigureOut">
              <a:rPr lang="sv-SE" smtClean="0"/>
              <a:t>2020-08-17</a:t>
            </a:fld>
            <a:endParaRPr lang="sv-SE"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sv-SE"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sv-SE"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B14B209-C910-481F-BBA5-074AC5E1DCD9}" type="slidenum">
              <a:rPr lang="sv-SE" smtClean="0"/>
              <a:t>‹#›</a:t>
            </a:fld>
            <a:endParaRPr lang="sv-SE" dirty="0"/>
          </a:p>
        </p:txBody>
      </p:sp>
    </p:spTree>
    <p:extLst>
      <p:ext uri="{BB962C8B-B14F-4D97-AF65-F5344CB8AC3E}">
        <p14:creationId xmlns:p14="http://schemas.microsoft.com/office/powerpoint/2010/main" val="983135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14B209-C910-481F-BBA5-074AC5E1DCD9}" type="slidenum">
              <a:rPr lang="sv-SE" smtClean="0"/>
              <a:t>1</a:t>
            </a:fld>
            <a:endParaRPr lang="sv-SE" dirty="0"/>
          </a:p>
        </p:txBody>
      </p:sp>
    </p:spTree>
    <p:extLst>
      <p:ext uri="{BB962C8B-B14F-4D97-AF65-F5344CB8AC3E}">
        <p14:creationId xmlns:p14="http://schemas.microsoft.com/office/powerpoint/2010/main" val="50764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14B209-C910-481F-BBA5-074AC5E1DCD9}" type="slidenum">
              <a:rPr lang="sv-SE" smtClean="0"/>
              <a:t>13</a:t>
            </a:fld>
            <a:endParaRPr lang="sv-SE" dirty="0"/>
          </a:p>
        </p:txBody>
      </p:sp>
    </p:spTree>
    <p:extLst>
      <p:ext uri="{BB962C8B-B14F-4D97-AF65-F5344CB8AC3E}">
        <p14:creationId xmlns:p14="http://schemas.microsoft.com/office/powerpoint/2010/main" val="2503886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4B209-C910-481F-BBA5-074AC5E1DCD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2055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4B209-C910-481F-BBA5-074AC5E1DCD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74242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4B209-C910-481F-BBA5-074AC5E1DCD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74242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 brand, won structural packaging awards</a:t>
            </a:r>
          </a:p>
          <a:p>
            <a:r>
              <a:rPr lang="en-US" dirty="0"/>
              <a:t>Single material construction</a:t>
            </a:r>
          </a:p>
        </p:txBody>
      </p:sp>
      <p:sp>
        <p:nvSpPr>
          <p:cNvPr id="4" name="Slide Number Placeholder 3"/>
          <p:cNvSpPr>
            <a:spLocks noGrp="1"/>
          </p:cNvSpPr>
          <p:nvPr>
            <p:ph type="sldNum" sz="quarter" idx="5"/>
          </p:nvPr>
        </p:nvSpPr>
        <p:spPr/>
        <p:txBody>
          <a:bodyPr/>
          <a:lstStyle/>
          <a:p>
            <a:fld id="{7B14B209-C910-481F-BBA5-074AC5E1DCD9}" type="slidenum">
              <a:rPr lang="sv-SE" smtClean="0"/>
              <a:t>17</a:t>
            </a:fld>
            <a:endParaRPr lang="sv-SE" dirty="0"/>
          </a:p>
        </p:txBody>
      </p:sp>
    </p:spTree>
    <p:extLst>
      <p:ext uri="{BB962C8B-B14F-4D97-AF65-F5344CB8AC3E}">
        <p14:creationId xmlns:p14="http://schemas.microsoft.com/office/powerpoint/2010/main" val="1429669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Artisan and Prestige also available</a:t>
            </a:r>
          </a:p>
        </p:txBody>
      </p:sp>
      <p:sp>
        <p:nvSpPr>
          <p:cNvPr id="4" name="Slide Number Placeholder 3"/>
          <p:cNvSpPr>
            <a:spLocks noGrp="1"/>
          </p:cNvSpPr>
          <p:nvPr>
            <p:ph type="sldNum" sz="quarter" idx="5"/>
          </p:nvPr>
        </p:nvSpPr>
        <p:spPr/>
        <p:txBody>
          <a:bodyPr/>
          <a:lstStyle/>
          <a:p>
            <a:fld id="{7B14B209-C910-481F-BBA5-074AC5E1DCD9}" type="slidenum">
              <a:rPr lang="sv-SE" smtClean="0"/>
              <a:t>21</a:t>
            </a:fld>
            <a:endParaRPr lang="sv-SE" dirty="0"/>
          </a:p>
        </p:txBody>
      </p:sp>
    </p:spTree>
    <p:extLst>
      <p:ext uri="{BB962C8B-B14F-4D97-AF65-F5344CB8AC3E}">
        <p14:creationId xmlns:p14="http://schemas.microsoft.com/office/powerpoint/2010/main" val="3881048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4414" indent="-184414" defTabSz="931774">
              <a:lnSpc>
                <a:spcPct val="50000"/>
              </a:lnSpc>
              <a:defRPr/>
            </a:pPr>
            <a:r>
              <a:rPr lang="en-US" dirty="0"/>
              <a:t>MULTIPLE LAYERS</a:t>
            </a:r>
          </a:p>
          <a:p>
            <a:pPr marL="184414" indent="-184414" defTabSz="931774">
              <a:lnSpc>
                <a:spcPct val="50000"/>
              </a:lnSpc>
              <a:defRPr/>
            </a:pPr>
            <a:r>
              <a:rPr lang="en-US" dirty="0"/>
              <a:t>• Fully coated – clay coating</a:t>
            </a:r>
          </a:p>
          <a:p>
            <a:pPr marL="184414" indent="-184414">
              <a:lnSpc>
                <a:spcPct val="50000"/>
              </a:lnSpc>
            </a:pPr>
            <a:r>
              <a:rPr lang="en-US" dirty="0"/>
              <a:t>• Bleached chemical pulp</a:t>
            </a:r>
          </a:p>
          <a:p>
            <a:pPr marL="184414" indent="-184414">
              <a:lnSpc>
                <a:spcPct val="50000"/>
              </a:lnSpc>
            </a:pPr>
            <a:r>
              <a:rPr lang="en-US" dirty="0"/>
              <a:t>• BCTMP mixed with bleached chemical pulp</a:t>
            </a:r>
          </a:p>
          <a:p>
            <a:pPr marL="184414" indent="-184414">
              <a:lnSpc>
                <a:spcPct val="50000"/>
              </a:lnSpc>
            </a:pPr>
            <a:r>
              <a:rPr lang="en-US" dirty="0"/>
              <a:t>• BCTMP mixed with bleached chemical pulp</a:t>
            </a:r>
          </a:p>
          <a:p>
            <a:pPr marL="184414" indent="-184414">
              <a:lnSpc>
                <a:spcPct val="50000"/>
              </a:lnSpc>
            </a:pPr>
            <a:r>
              <a:rPr lang="en-US" dirty="0"/>
              <a:t>• Bleached chemical pulp</a:t>
            </a:r>
          </a:p>
          <a:p>
            <a:pPr marL="184414" indent="-184414" defTabSz="931774">
              <a:lnSpc>
                <a:spcPct val="50000"/>
              </a:lnSpc>
              <a:defRPr/>
            </a:pPr>
            <a:r>
              <a:rPr lang="en-US" dirty="0"/>
              <a:t>• Light clay coating on reverse side</a:t>
            </a:r>
          </a:p>
          <a:p>
            <a:pPr marL="184414" indent="-184414">
              <a:lnSpc>
                <a:spcPct val="50000"/>
              </a:lnSpc>
            </a:pPr>
            <a:endParaRPr lang="en-US" dirty="0"/>
          </a:p>
          <a:p>
            <a:endParaRPr lang="sv-SE" dirty="0"/>
          </a:p>
        </p:txBody>
      </p:sp>
      <p:sp>
        <p:nvSpPr>
          <p:cNvPr id="4" name="Platshållare för bildnummer 3"/>
          <p:cNvSpPr>
            <a:spLocks noGrp="1"/>
          </p:cNvSpPr>
          <p:nvPr>
            <p:ph type="sldNum" sz="quarter" idx="5"/>
          </p:nvPr>
        </p:nvSpPr>
        <p:spPr/>
        <p:txBody>
          <a:bodyPr/>
          <a:lstStyle/>
          <a:p>
            <a:fld id="{7B14B209-C910-481F-BBA5-074AC5E1DCD9}" type="slidenum">
              <a:rPr lang="sv-SE" smtClean="0"/>
              <a:t>22</a:t>
            </a:fld>
            <a:endParaRPr lang="sv-SE" dirty="0"/>
          </a:p>
        </p:txBody>
      </p:sp>
    </p:spTree>
    <p:extLst>
      <p:ext uri="{BB962C8B-B14F-4D97-AF65-F5344CB8AC3E}">
        <p14:creationId xmlns:p14="http://schemas.microsoft.com/office/powerpoint/2010/main" val="312210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Note: All </a:t>
            </a:r>
            <a:r>
              <a:rPr lang="sv-SE" dirty="0" err="1"/>
              <a:t>specifications</a:t>
            </a:r>
            <a:r>
              <a:rPr lang="sv-SE" dirty="0"/>
              <a:t> </a:t>
            </a:r>
            <a:r>
              <a:rPr lang="sv-SE" dirty="0" err="1"/>
              <a:t>may</a:t>
            </a:r>
            <a:r>
              <a:rPr lang="sv-SE" dirty="0"/>
              <a:t> be </a:t>
            </a:r>
            <a:r>
              <a:rPr lang="sv-SE" dirty="0" err="1"/>
              <a:t>subject</a:t>
            </a:r>
            <a:r>
              <a:rPr lang="sv-SE" dirty="0"/>
              <a:t> to </a:t>
            </a:r>
            <a:r>
              <a:rPr lang="sv-SE" dirty="0" err="1"/>
              <a:t>change</a:t>
            </a:r>
            <a:r>
              <a:rPr lang="sv-SE" dirty="0"/>
              <a:t> – </a:t>
            </a:r>
            <a:r>
              <a:rPr lang="sv-SE" dirty="0" err="1"/>
              <a:t>always</a:t>
            </a:r>
            <a:r>
              <a:rPr lang="sv-SE" dirty="0"/>
              <a:t> check </a:t>
            </a:r>
            <a:r>
              <a:rPr lang="sv-SE" dirty="0" err="1"/>
              <a:t>with</a:t>
            </a:r>
            <a:r>
              <a:rPr lang="sv-SE" dirty="0"/>
              <a:t> the </a:t>
            </a:r>
            <a:r>
              <a:rPr lang="sv-SE" dirty="0" err="1"/>
              <a:t>latest</a:t>
            </a:r>
            <a:r>
              <a:rPr lang="sv-SE" dirty="0"/>
              <a:t> </a:t>
            </a:r>
            <a:r>
              <a:rPr lang="sv-SE" dirty="0" err="1"/>
              <a:t>technical</a:t>
            </a:r>
            <a:r>
              <a:rPr lang="sv-SE" dirty="0"/>
              <a:t> </a:t>
            </a:r>
            <a:r>
              <a:rPr lang="sv-SE" dirty="0" err="1"/>
              <a:t>specification</a:t>
            </a:r>
            <a:r>
              <a:rPr lang="sv-SE" dirty="0"/>
              <a:t> </a:t>
            </a:r>
            <a:r>
              <a:rPr lang="sv-SE" dirty="0" err="1"/>
              <a:t>sheets</a:t>
            </a:r>
            <a:r>
              <a:rPr lang="sv-SE" dirty="0"/>
              <a:t> on the Billerudkorsnäs web site.</a:t>
            </a:r>
          </a:p>
        </p:txBody>
      </p:sp>
      <p:sp>
        <p:nvSpPr>
          <p:cNvPr id="4" name="Platshållare för bildnummer 3"/>
          <p:cNvSpPr>
            <a:spLocks noGrp="1"/>
          </p:cNvSpPr>
          <p:nvPr>
            <p:ph type="sldNum" sz="quarter" idx="5"/>
          </p:nvPr>
        </p:nvSpPr>
        <p:spPr/>
        <p:txBody>
          <a:bodyPr/>
          <a:lstStyle/>
          <a:p>
            <a:fld id="{7B14B209-C910-481F-BBA5-074AC5E1DCD9}" type="slidenum">
              <a:rPr lang="sv-SE" smtClean="0"/>
              <a:t>23</a:t>
            </a:fld>
            <a:endParaRPr lang="sv-SE" dirty="0"/>
          </a:p>
        </p:txBody>
      </p:sp>
    </p:spTree>
    <p:extLst>
      <p:ext uri="{BB962C8B-B14F-4D97-AF65-F5344CB8AC3E}">
        <p14:creationId xmlns:p14="http://schemas.microsoft.com/office/powerpoint/2010/main" val="722244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1774">
              <a:defRPr/>
            </a:pPr>
            <a:r>
              <a:rPr lang="en-GB" dirty="0"/>
              <a:t>Innovation has always been a key factor for BillerudKorsnäs. </a:t>
            </a:r>
          </a:p>
          <a:p>
            <a:pPr defTabSz="931774">
              <a:defRPr/>
            </a:pPr>
            <a:endParaRPr lang="en-GB" dirty="0"/>
          </a:p>
          <a:p>
            <a:pPr defTabSz="931774">
              <a:defRPr/>
            </a:pPr>
            <a:r>
              <a:rPr lang="en-GB" dirty="0"/>
              <a:t>Rooted in ongoing research and everyday development, we turn great ideas </a:t>
            </a:r>
            <a:br>
              <a:rPr lang="en-GB" dirty="0"/>
            </a:br>
            <a:r>
              <a:rPr lang="en-GB" dirty="0"/>
              <a:t>into new materials and solutions. And, it’s not just about creativity, it is hard work and capability to execute.</a:t>
            </a:r>
          </a:p>
          <a:p>
            <a:endParaRPr lang="en-GB" noProof="0" dirty="0"/>
          </a:p>
          <a:p>
            <a:r>
              <a:rPr lang="en-GB" noProof="0" dirty="0"/>
              <a:t>---</a:t>
            </a:r>
          </a:p>
          <a:p>
            <a:endParaRPr lang="en-GB" noProof="0" dirty="0"/>
          </a:p>
          <a:p>
            <a:r>
              <a:rPr lang="en-GB" i="1" noProof="0" dirty="0"/>
              <a:t>(You will find more material slides in the appendix and also in the separate  ”Innovation presentation”.)</a:t>
            </a:r>
          </a:p>
        </p:txBody>
      </p:sp>
      <p:sp>
        <p:nvSpPr>
          <p:cNvPr id="4" name="Platshållare för bildnummer 3"/>
          <p:cNvSpPr>
            <a:spLocks noGrp="1"/>
          </p:cNvSpPr>
          <p:nvPr>
            <p:ph type="sldNum" sz="quarter" idx="10"/>
          </p:nvPr>
        </p:nvSpPr>
        <p:spPr/>
        <p:txBody>
          <a:bodyPr/>
          <a:lstStyle/>
          <a:p>
            <a:pPr defTabSz="931774">
              <a:defRPr/>
            </a:pPr>
            <a:fld id="{7B14B209-C910-481F-BBA5-074AC5E1DCD9}" type="slidenum">
              <a:rPr lang="sv-SE">
                <a:solidFill>
                  <a:prstClr val="black"/>
                </a:solidFill>
                <a:latin typeface="Arial"/>
              </a:rPr>
              <a:pPr defTabSz="931774">
                <a:defRPr/>
              </a:pPr>
              <a:t>24</a:t>
            </a:fld>
            <a:endParaRPr lang="sv-SE" dirty="0">
              <a:solidFill>
                <a:prstClr val="black"/>
              </a:solidFill>
              <a:latin typeface="Arial"/>
            </a:endParaRPr>
          </a:p>
        </p:txBody>
      </p:sp>
    </p:spTree>
    <p:extLst>
      <p:ext uri="{BB962C8B-B14F-4D97-AF65-F5344CB8AC3E}">
        <p14:creationId xmlns:p14="http://schemas.microsoft.com/office/powerpoint/2010/main" val="267403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We</a:t>
            </a:r>
            <a:r>
              <a:rPr lang="sv-SE" dirty="0"/>
              <a:t> </a:t>
            </a:r>
            <a:r>
              <a:rPr lang="sv-SE" dirty="0" err="1"/>
              <a:t>today</a:t>
            </a:r>
            <a:r>
              <a:rPr lang="sv-SE" dirty="0"/>
              <a:t> </a:t>
            </a:r>
            <a:r>
              <a:rPr lang="sv-SE" dirty="0" err="1"/>
              <a:t>have</a:t>
            </a:r>
            <a:r>
              <a:rPr lang="sv-SE" dirty="0"/>
              <a:t> 3 </a:t>
            </a:r>
            <a:r>
              <a:rPr lang="sv-SE" dirty="0" err="1"/>
              <a:t>eastablished</a:t>
            </a:r>
            <a:r>
              <a:rPr lang="sv-SE" dirty="0"/>
              <a:t> ”</a:t>
            </a:r>
            <a:r>
              <a:rPr lang="sv-SE" dirty="0" err="1"/>
              <a:t>technology</a:t>
            </a:r>
            <a:r>
              <a:rPr lang="sv-SE" dirty="0"/>
              <a:t> </a:t>
            </a:r>
            <a:r>
              <a:rPr lang="sv-SE" dirty="0" err="1"/>
              <a:t>platforms</a:t>
            </a:r>
            <a:r>
              <a:rPr lang="sv-SE" dirty="0"/>
              <a:t> as a </a:t>
            </a:r>
            <a:r>
              <a:rPr lang="sv-SE" dirty="0" err="1"/>
              <a:t>foundation</a:t>
            </a:r>
            <a:r>
              <a:rPr lang="sv-SE" dirty="0"/>
              <a:t> for </a:t>
            </a:r>
            <a:r>
              <a:rPr lang="sv-SE" dirty="0" err="1"/>
              <a:t>our</a:t>
            </a:r>
            <a:r>
              <a:rPr lang="sv-SE" dirty="0"/>
              <a:t> </a:t>
            </a:r>
            <a:r>
              <a:rPr lang="sv-SE" dirty="0" err="1"/>
              <a:t>advanced</a:t>
            </a:r>
            <a:r>
              <a:rPr lang="sv-SE" dirty="0"/>
              <a:t> material research. </a:t>
            </a:r>
            <a:r>
              <a:rPr lang="sv-SE" dirty="0" err="1"/>
              <a:t>We</a:t>
            </a:r>
            <a:r>
              <a:rPr lang="sv-SE" dirty="0"/>
              <a:t> </a:t>
            </a:r>
            <a:r>
              <a:rPr lang="sv-SE" dirty="0" err="1"/>
              <a:t>are</a:t>
            </a:r>
            <a:r>
              <a:rPr lang="sv-SE" dirty="0"/>
              <a:t> </a:t>
            </a:r>
            <a:r>
              <a:rPr lang="sv-SE" dirty="0" err="1"/>
              <a:t>currently</a:t>
            </a:r>
            <a:r>
              <a:rPr lang="sv-SE" baseline="0" dirty="0"/>
              <a:t> </a:t>
            </a:r>
            <a:r>
              <a:rPr lang="sv-SE" baseline="0" dirty="0" err="1"/>
              <a:t>looking</a:t>
            </a:r>
            <a:r>
              <a:rPr lang="sv-SE" baseline="0" dirty="0"/>
              <a:t> </a:t>
            </a:r>
            <a:r>
              <a:rPr lang="sv-SE" baseline="0" dirty="0" err="1"/>
              <a:t>into</a:t>
            </a:r>
            <a:r>
              <a:rPr lang="sv-SE" baseline="0" dirty="0"/>
              <a:t> </a:t>
            </a:r>
            <a:r>
              <a:rPr lang="sv-SE" baseline="0" dirty="0" err="1"/>
              <a:t>adding</a:t>
            </a:r>
            <a:r>
              <a:rPr lang="sv-SE" baseline="0" dirty="0"/>
              <a:t> on or a </a:t>
            </a:r>
            <a:r>
              <a:rPr lang="sv-SE" baseline="0" dirty="0" err="1"/>
              <a:t>few</a:t>
            </a:r>
            <a:r>
              <a:rPr lang="sv-SE" baseline="0" dirty="0"/>
              <a:t> new </a:t>
            </a:r>
            <a:r>
              <a:rPr lang="sv-SE" baseline="0" dirty="0" err="1"/>
              <a:t>platforms</a:t>
            </a:r>
            <a:r>
              <a:rPr lang="sv-SE" baseline="0" dirty="0"/>
              <a:t>. </a:t>
            </a:r>
            <a:r>
              <a:rPr lang="sv-SE" baseline="0" dirty="0" err="1"/>
              <a:t>That</a:t>
            </a:r>
            <a:r>
              <a:rPr lang="sv-SE" baseline="0" dirty="0"/>
              <a:t> is </a:t>
            </a:r>
            <a:r>
              <a:rPr lang="sv-SE" baseline="0" dirty="0" err="1"/>
              <a:t>why</a:t>
            </a:r>
            <a:r>
              <a:rPr lang="sv-SE" baseline="0" dirty="0"/>
              <a:t> the </a:t>
            </a:r>
            <a:r>
              <a:rPr lang="sv-SE" baseline="0" dirty="0" err="1"/>
              <a:t>fourth</a:t>
            </a:r>
            <a:r>
              <a:rPr lang="sv-SE" baseline="0" dirty="0"/>
              <a:t> </a:t>
            </a:r>
            <a:r>
              <a:rPr lang="sv-SE" baseline="0" dirty="0" err="1"/>
              <a:t>platform</a:t>
            </a:r>
            <a:r>
              <a:rPr lang="sv-SE" baseline="0" dirty="0"/>
              <a:t> </a:t>
            </a:r>
            <a:r>
              <a:rPr lang="sv-SE" baseline="0" dirty="0" err="1"/>
              <a:t>here</a:t>
            </a:r>
            <a:r>
              <a:rPr lang="sv-SE" baseline="0" dirty="0"/>
              <a:t> is a mix </a:t>
            </a:r>
            <a:r>
              <a:rPr lang="sv-SE" baseline="0" dirty="0" err="1"/>
              <a:t>of</a:t>
            </a:r>
            <a:r>
              <a:rPr lang="sv-SE" baseline="0" dirty="0"/>
              <a:t> </a:t>
            </a:r>
            <a:r>
              <a:rPr lang="sv-SE" baseline="0" dirty="0" err="1"/>
              <a:t>various</a:t>
            </a:r>
            <a:r>
              <a:rPr lang="sv-SE" baseline="0" dirty="0"/>
              <a:t> </a:t>
            </a:r>
            <a:r>
              <a:rPr lang="sv-SE" baseline="0" dirty="0" err="1"/>
              <a:t>functionalities</a:t>
            </a:r>
            <a:r>
              <a:rPr lang="sv-SE" baseline="0" dirty="0"/>
              <a:t> and features. The </a:t>
            </a:r>
            <a:r>
              <a:rPr lang="sv-SE" baseline="0" dirty="0" err="1"/>
              <a:t>terminology</a:t>
            </a:r>
            <a:r>
              <a:rPr lang="sv-SE" baseline="0" dirty="0"/>
              <a:t> ”</a:t>
            </a:r>
            <a:r>
              <a:rPr lang="sv-SE" baseline="0" dirty="0" err="1"/>
              <a:t>technology</a:t>
            </a:r>
            <a:r>
              <a:rPr lang="sv-SE" baseline="0" dirty="0"/>
              <a:t> </a:t>
            </a:r>
            <a:r>
              <a:rPr lang="sv-SE" baseline="0" dirty="0" err="1"/>
              <a:t>platform</a:t>
            </a:r>
            <a:r>
              <a:rPr lang="sv-SE" baseline="0" dirty="0"/>
              <a:t>” </a:t>
            </a:r>
            <a:r>
              <a:rPr lang="sv-SE" baseline="0" dirty="0" err="1"/>
              <a:t>might</a:t>
            </a:r>
            <a:r>
              <a:rPr lang="sv-SE" baseline="0" dirty="0"/>
              <a:t> be </a:t>
            </a:r>
            <a:r>
              <a:rPr lang="sv-SE" baseline="0" dirty="0" err="1"/>
              <a:t>changed</a:t>
            </a:r>
            <a:r>
              <a:rPr lang="sv-SE" baseline="0" dirty="0"/>
              <a:t> to research area or </a:t>
            </a:r>
            <a:r>
              <a:rPr lang="sv-SE" baseline="0" dirty="0" err="1"/>
              <a:t>something</a:t>
            </a:r>
            <a:r>
              <a:rPr lang="sv-SE" baseline="0" dirty="0"/>
              <a:t> </a:t>
            </a:r>
            <a:r>
              <a:rPr lang="sv-SE" baseline="0" dirty="0" err="1"/>
              <a:t>along</a:t>
            </a:r>
            <a:r>
              <a:rPr lang="sv-SE" baseline="0" dirty="0"/>
              <a:t> </a:t>
            </a:r>
            <a:r>
              <a:rPr lang="sv-SE" baseline="0" dirty="0" err="1"/>
              <a:t>those</a:t>
            </a:r>
            <a:r>
              <a:rPr lang="sv-SE" baseline="0" dirty="0"/>
              <a:t> </a:t>
            </a:r>
            <a:r>
              <a:rPr lang="sv-SE" baseline="0" dirty="0" err="1"/>
              <a:t>lines</a:t>
            </a:r>
            <a:r>
              <a:rPr lang="sv-SE" baseline="0" dirty="0"/>
              <a:t> later on in 2018 </a:t>
            </a:r>
            <a:r>
              <a:rPr lang="sv-SE" baseline="0" dirty="0" err="1"/>
              <a:t>but</a:t>
            </a:r>
            <a:r>
              <a:rPr lang="sv-SE" baseline="0" dirty="0"/>
              <a:t> at the moment </a:t>
            </a:r>
            <a:r>
              <a:rPr lang="sv-SE" baseline="0" dirty="0" err="1"/>
              <a:t>this</a:t>
            </a:r>
            <a:r>
              <a:rPr lang="sv-SE" baseline="0" dirty="0"/>
              <a:t> </a:t>
            </a:r>
            <a:r>
              <a:rPr lang="sv-SE" baseline="0" dirty="0" err="1"/>
              <a:t>terminology</a:t>
            </a:r>
            <a:r>
              <a:rPr lang="sv-SE" baseline="0" dirty="0"/>
              <a:t> </a:t>
            </a:r>
            <a:r>
              <a:rPr lang="sv-SE" baseline="0" dirty="0" err="1"/>
              <a:t>can</a:t>
            </a:r>
            <a:r>
              <a:rPr lang="sv-SE" baseline="0" dirty="0"/>
              <a:t> be </a:t>
            </a:r>
            <a:r>
              <a:rPr lang="sv-SE" baseline="0" dirty="0" err="1"/>
              <a:t>used</a:t>
            </a:r>
            <a:r>
              <a:rPr lang="sv-SE" baseline="0" dirty="0"/>
              <a:t>. And the plastic </a:t>
            </a:r>
            <a:r>
              <a:rPr lang="sv-SE" baseline="0" dirty="0" err="1"/>
              <a:t>straw</a:t>
            </a:r>
            <a:r>
              <a:rPr lang="sv-SE" baseline="0" dirty="0"/>
              <a:t> – </a:t>
            </a:r>
            <a:r>
              <a:rPr lang="sv-SE" baseline="0" dirty="0" err="1"/>
              <a:t>our</a:t>
            </a:r>
            <a:r>
              <a:rPr lang="sv-SE" baseline="0" dirty="0"/>
              <a:t> </a:t>
            </a:r>
            <a:r>
              <a:rPr lang="sv-SE" baseline="0" dirty="0" err="1"/>
              <a:t>committment</a:t>
            </a:r>
            <a:r>
              <a:rPr lang="sv-SE" baseline="0" dirty="0"/>
              <a:t> to support the </a:t>
            </a:r>
            <a:r>
              <a:rPr lang="sv-SE" baseline="0" dirty="0" err="1"/>
              <a:t>removal</a:t>
            </a:r>
            <a:r>
              <a:rPr lang="sv-SE" baseline="0" dirty="0"/>
              <a:t> </a:t>
            </a:r>
            <a:r>
              <a:rPr lang="sv-SE" baseline="0" dirty="0" err="1"/>
              <a:t>of</a:t>
            </a:r>
            <a:r>
              <a:rPr lang="sv-SE" baseline="0" dirty="0"/>
              <a:t> plastic </a:t>
            </a:r>
            <a:r>
              <a:rPr lang="sv-SE" baseline="0" dirty="0" err="1"/>
              <a:t>straws</a:t>
            </a:r>
            <a:r>
              <a:rPr lang="sv-SE" baseline="0" dirty="0"/>
              <a:t> in Sweden by 2021 has </a:t>
            </a:r>
            <a:r>
              <a:rPr lang="sv-SE" baseline="0" dirty="0" err="1"/>
              <a:t>enabled</a:t>
            </a:r>
            <a:r>
              <a:rPr lang="sv-SE" baseline="0" dirty="0"/>
              <a:t> </a:t>
            </a:r>
            <a:r>
              <a:rPr lang="sv-SE" baseline="0" dirty="0" err="1"/>
              <a:t>us</a:t>
            </a:r>
            <a:r>
              <a:rPr lang="sv-SE" baseline="0" dirty="0"/>
              <a:t> </a:t>
            </a:r>
            <a:r>
              <a:rPr lang="sv-SE" baseline="0" dirty="0" err="1"/>
              <a:t>opportunity</a:t>
            </a:r>
            <a:r>
              <a:rPr lang="sv-SE" baseline="0" dirty="0"/>
              <a:t> to </a:t>
            </a:r>
            <a:r>
              <a:rPr lang="sv-SE" baseline="0" dirty="0" err="1"/>
              <a:t>work</a:t>
            </a:r>
            <a:r>
              <a:rPr lang="sv-SE" baseline="0" dirty="0"/>
              <a:t> </a:t>
            </a:r>
            <a:r>
              <a:rPr lang="sv-SE" baseline="0" dirty="0" err="1"/>
              <a:t>with</a:t>
            </a:r>
            <a:r>
              <a:rPr lang="sv-SE" baseline="0" dirty="0"/>
              <a:t> Tetra pack to </a:t>
            </a:r>
            <a:r>
              <a:rPr lang="sv-SE" baseline="0" dirty="0" err="1"/>
              <a:t>develop</a:t>
            </a:r>
            <a:r>
              <a:rPr lang="sv-SE" baseline="0" dirty="0"/>
              <a:t> a </a:t>
            </a:r>
            <a:r>
              <a:rPr lang="sv-SE" baseline="0" dirty="0" err="1"/>
              <a:t>single</a:t>
            </a:r>
            <a:r>
              <a:rPr lang="sv-SE" baseline="0" dirty="0"/>
              <a:t> </a:t>
            </a:r>
            <a:r>
              <a:rPr lang="sv-SE" baseline="0" dirty="0" err="1"/>
              <a:t>use</a:t>
            </a:r>
            <a:r>
              <a:rPr lang="sv-SE" baseline="0" dirty="0"/>
              <a:t> paper </a:t>
            </a:r>
            <a:r>
              <a:rPr lang="sv-SE" baseline="0" dirty="0" err="1"/>
              <a:t>straw</a:t>
            </a:r>
            <a:r>
              <a:rPr lang="sv-SE" baseline="0" dirty="0"/>
              <a:t>.</a:t>
            </a:r>
            <a:endParaRPr lang="sv-SE" dirty="0"/>
          </a:p>
        </p:txBody>
      </p:sp>
      <p:sp>
        <p:nvSpPr>
          <p:cNvPr id="4" name="Platshållare för bildnummer 3"/>
          <p:cNvSpPr>
            <a:spLocks noGrp="1"/>
          </p:cNvSpPr>
          <p:nvPr>
            <p:ph type="sldNum" sz="quarter" idx="10"/>
          </p:nvPr>
        </p:nvSpPr>
        <p:spPr/>
        <p:txBody>
          <a:bodyPr/>
          <a:lstStyle/>
          <a:p>
            <a:pPr defTabSz="931774">
              <a:defRPr/>
            </a:pPr>
            <a:fld id="{7B14B209-C910-481F-BBA5-074AC5E1DCD9}" type="slidenum">
              <a:rPr lang="sv-SE">
                <a:solidFill>
                  <a:prstClr val="black"/>
                </a:solidFill>
                <a:latin typeface="Arial"/>
              </a:rPr>
              <a:pPr defTabSz="931774">
                <a:defRPr/>
              </a:pPr>
              <a:t>25</a:t>
            </a:fld>
            <a:endParaRPr lang="sv-SE" dirty="0">
              <a:solidFill>
                <a:prstClr val="black"/>
              </a:solidFill>
              <a:latin typeface="Arial"/>
            </a:endParaRPr>
          </a:p>
        </p:txBody>
      </p:sp>
    </p:spTree>
    <p:extLst>
      <p:ext uri="{BB962C8B-B14F-4D97-AF65-F5344CB8AC3E}">
        <p14:creationId xmlns:p14="http://schemas.microsoft.com/office/powerpoint/2010/main" val="160034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a:p>
            <a:pPr eaLnBrk="1" hangingPunct="1"/>
            <a:endParaRPr lang="en-US" altLang="en-US" dirty="0"/>
          </a:p>
        </p:txBody>
      </p:sp>
      <p:sp>
        <p:nvSpPr>
          <p:cNvPr id="1741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defTabSz="931774">
              <a:spcBef>
                <a:spcPct val="0"/>
              </a:spcBef>
              <a:defRPr/>
            </a:pPr>
            <a:fld id="{D177846C-74CD-4E76-BC1E-051C34E4B551}" type="slidenum">
              <a:rPr lang="sv-SE" altLang="en-US">
                <a:solidFill>
                  <a:prstClr val="black"/>
                </a:solidFill>
              </a:rPr>
              <a:pPr defTabSz="931774">
                <a:spcBef>
                  <a:spcPct val="0"/>
                </a:spcBef>
                <a:defRPr/>
              </a:pPr>
              <a:t>2</a:t>
            </a:fld>
            <a:endParaRPr lang="sv-SE" altLang="en-US" dirty="0">
              <a:solidFill>
                <a:prstClr val="black"/>
              </a:solidFill>
            </a:endParaRPr>
          </a:p>
        </p:txBody>
      </p:sp>
    </p:spTree>
    <p:extLst>
      <p:ext uri="{BB962C8B-B14F-4D97-AF65-F5344CB8AC3E}">
        <p14:creationId xmlns:p14="http://schemas.microsoft.com/office/powerpoint/2010/main" val="124345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4B209-C910-481F-BBA5-074AC5E1DCD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6853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14B209-C910-481F-BBA5-074AC5E1DCD9}" type="slidenum">
              <a:rPr lang="sv-SE" smtClean="0"/>
              <a:t>4</a:t>
            </a:fld>
            <a:endParaRPr lang="sv-SE" dirty="0"/>
          </a:p>
        </p:txBody>
      </p:sp>
    </p:spTree>
    <p:extLst>
      <p:ext uri="{BB962C8B-B14F-4D97-AF65-F5344CB8AC3E}">
        <p14:creationId xmlns:p14="http://schemas.microsoft.com/office/powerpoint/2010/main" val="137938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Included</a:t>
            </a:r>
            <a:r>
              <a:rPr lang="sv-SE" dirty="0"/>
              <a:t> in </a:t>
            </a:r>
            <a:r>
              <a:rPr lang="sv-SE" dirty="0" err="1"/>
              <a:t>Europe</a:t>
            </a:r>
            <a:r>
              <a:rPr lang="sv-SE" dirty="0"/>
              <a:t> index 2017 and World index (</a:t>
            </a:r>
            <a:r>
              <a:rPr lang="sv-SE" dirty="0" err="1"/>
              <a:t>top</a:t>
            </a:r>
            <a:r>
              <a:rPr lang="sv-SE" dirty="0"/>
              <a:t> 10%) 2018 and 2019</a:t>
            </a:r>
          </a:p>
          <a:p>
            <a:pPr defTabSz="931774">
              <a:defRPr/>
            </a:pPr>
            <a:r>
              <a:rPr lang="sv-SE" dirty="0" err="1"/>
              <a:t>Sustainability</a:t>
            </a:r>
            <a:r>
              <a:rPr lang="sv-SE" dirty="0"/>
              <a:t> </a:t>
            </a:r>
            <a:r>
              <a:rPr lang="sv-SE" dirty="0" err="1"/>
              <a:t>Leader</a:t>
            </a:r>
            <a:r>
              <a:rPr lang="sv-SE" dirty="0"/>
              <a:t> and best score in Containers &amp; </a:t>
            </a:r>
            <a:r>
              <a:rPr lang="sv-SE" dirty="0" err="1"/>
              <a:t>Packaging</a:t>
            </a:r>
            <a:r>
              <a:rPr lang="sv-SE" dirty="0"/>
              <a:t> in </a:t>
            </a:r>
            <a:r>
              <a:rPr lang="sv-SE" dirty="0" err="1"/>
              <a:t>Europe</a:t>
            </a:r>
            <a:r>
              <a:rPr lang="sv-SE" dirty="0"/>
              <a:t> and the World - all dimensions (</a:t>
            </a:r>
            <a:r>
              <a:rPr lang="sv-SE" dirty="0" err="1"/>
              <a:t>economic</a:t>
            </a:r>
            <a:r>
              <a:rPr lang="sv-SE" dirty="0"/>
              <a:t>, </a:t>
            </a:r>
            <a:r>
              <a:rPr lang="sv-SE" dirty="0" err="1"/>
              <a:t>environmental</a:t>
            </a:r>
            <a:r>
              <a:rPr lang="sv-SE" dirty="0"/>
              <a:t>, social)</a:t>
            </a:r>
          </a:p>
          <a:p>
            <a:r>
              <a:rPr lang="sv-SE" dirty="0" err="1"/>
              <a:t>Top</a:t>
            </a:r>
            <a:r>
              <a:rPr lang="sv-SE" dirty="0"/>
              <a:t> scores </a:t>
            </a:r>
          </a:p>
          <a:p>
            <a:pPr lvl="1"/>
            <a:r>
              <a:rPr lang="sv-SE" dirty="0" err="1"/>
              <a:t>Economic</a:t>
            </a:r>
            <a:r>
              <a:rPr lang="sv-SE" dirty="0"/>
              <a:t> – Risk &amp; </a:t>
            </a:r>
            <a:r>
              <a:rPr lang="sv-SE" dirty="0" err="1"/>
              <a:t>Crisis</a:t>
            </a:r>
            <a:r>
              <a:rPr lang="sv-SE" dirty="0"/>
              <a:t> </a:t>
            </a:r>
            <a:r>
              <a:rPr lang="sv-SE" dirty="0" err="1"/>
              <a:t>Mangemnet</a:t>
            </a:r>
            <a:endParaRPr lang="sv-SE" dirty="0"/>
          </a:p>
          <a:p>
            <a:pPr lvl="1"/>
            <a:r>
              <a:rPr lang="sv-SE" dirty="0" err="1"/>
              <a:t>Environmental</a:t>
            </a:r>
            <a:r>
              <a:rPr lang="sv-SE" dirty="0"/>
              <a:t> – </a:t>
            </a:r>
            <a:r>
              <a:rPr lang="sv-SE" dirty="0" err="1"/>
              <a:t>Climate</a:t>
            </a:r>
            <a:r>
              <a:rPr lang="sv-SE" dirty="0"/>
              <a:t> </a:t>
            </a:r>
            <a:r>
              <a:rPr lang="sv-SE" dirty="0" err="1"/>
              <a:t>strategy</a:t>
            </a:r>
            <a:r>
              <a:rPr lang="sv-SE" dirty="0"/>
              <a:t>, </a:t>
            </a:r>
            <a:r>
              <a:rPr lang="sv-SE" dirty="0" err="1"/>
              <a:t>Environmental</a:t>
            </a:r>
            <a:r>
              <a:rPr lang="sv-SE" dirty="0"/>
              <a:t> </a:t>
            </a:r>
            <a:r>
              <a:rPr lang="sv-SE" dirty="0" err="1"/>
              <a:t>reporting</a:t>
            </a:r>
            <a:r>
              <a:rPr lang="sv-SE" dirty="0"/>
              <a:t>, </a:t>
            </a:r>
            <a:r>
              <a:rPr lang="sv-SE" dirty="0" err="1"/>
              <a:t>Water</a:t>
            </a:r>
            <a:r>
              <a:rPr lang="sv-SE" dirty="0"/>
              <a:t> </a:t>
            </a:r>
            <a:r>
              <a:rPr lang="sv-SE" dirty="0" err="1"/>
              <a:t>related</a:t>
            </a:r>
            <a:r>
              <a:rPr lang="sv-SE" dirty="0"/>
              <a:t> risks</a:t>
            </a:r>
          </a:p>
          <a:p>
            <a:pPr lvl="1"/>
            <a:r>
              <a:rPr lang="sv-SE" dirty="0"/>
              <a:t>Social – Labor </a:t>
            </a:r>
            <a:r>
              <a:rPr lang="sv-SE" dirty="0" err="1"/>
              <a:t>practice</a:t>
            </a:r>
            <a:r>
              <a:rPr lang="sv-SE" dirty="0"/>
              <a:t> </a:t>
            </a:r>
            <a:r>
              <a:rPr lang="sv-SE" dirty="0" err="1"/>
              <a:t>indicators</a:t>
            </a:r>
            <a:r>
              <a:rPr lang="sv-SE" dirty="0"/>
              <a:t>, Social </a:t>
            </a:r>
            <a:r>
              <a:rPr lang="sv-SE" dirty="0" err="1"/>
              <a:t>reporting</a:t>
            </a:r>
            <a:r>
              <a:rPr lang="sv-SE" dirty="0"/>
              <a:t>, Talent </a:t>
            </a:r>
            <a:r>
              <a:rPr lang="sv-SE" dirty="0" err="1"/>
              <a:t>attraction</a:t>
            </a:r>
            <a:r>
              <a:rPr lang="sv-SE" dirty="0"/>
              <a:t> &amp; retention</a:t>
            </a:r>
          </a:p>
          <a:p>
            <a:r>
              <a:rPr lang="sv-SE" dirty="0"/>
              <a:t>63% </a:t>
            </a:r>
            <a:r>
              <a:rPr lang="sv-SE" dirty="0" err="1"/>
              <a:t>higher</a:t>
            </a:r>
            <a:r>
              <a:rPr lang="sv-SE" dirty="0"/>
              <a:t> score </a:t>
            </a:r>
            <a:r>
              <a:rPr lang="sv-SE" dirty="0" err="1"/>
              <a:t>than</a:t>
            </a:r>
            <a:r>
              <a:rPr lang="sv-SE" dirty="0"/>
              <a:t> the </a:t>
            </a:r>
            <a:r>
              <a:rPr lang="sv-SE" dirty="0" err="1"/>
              <a:t>world´s</a:t>
            </a:r>
            <a:r>
              <a:rPr lang="sv-SE" dirty="0"/>
              <a:t> Containers &amp; </a:t>
            </a:r>
            <a:r>
              <a:rPr lang="sv-SE" dirty="0" err="1"/>
              <a:t>packaging</a:t>
            </a:r>
            <a:r>
              <a:rPr lang="sv-SE" dirty="0"/>
              <a:t> </a:t>
            </a:r>
            <a:r>
              <a:rPr lang="sv-SE" dirty="0" err="1"/>
              <a:t>industry</a:t>
            </a:r>
            <a:r>
              <a:rPr lang="sv-SE" dirty="0"/>
              <a:t> </a:t>
            </a:r>
            <a:r>
              <a:rPr lang="sv-SE" dirty="0" err="1"/>
              <a:t>average</a:t>
            </a:r>
            <a:endParaRPr lang="sv-SE" dirty="0"/>
          </a:p>
        </p:txBody>
      </p:sp>
      <p:sp>
        <p:nvSpPr>
          <p:cNvPr id="4" name="Slide Number Placeholder 3"/>
          <p:cNvSpPr>
            <a:spLocks noGrp="1"/>
          </p:cNvSpPr>
          <p:nvPr>
            <p:ph type="sldNum" sz="quarter" idx="10"/>
          </p:nvPr>
        </p:nvSpPr>
        <p:spPr/>
        <p:txBody>
          <a:bodyPr/>
          <a:lstStyle/>
          <a:p>
            <a:pPr defTabSz="931774">
              <a:defRPr/>
            </a:pPr>
            <a:fld id="{7B14B209-C910-481F-BBA5-074AC5E1DCD9}" type="slidenum">
              <a:rPr lang="sv-SE">
                <a:solidFill>
                  <a:prstClr val="black"/>
                </a:solidFill>
                <a:latin typeface="Arial"/>
              </a:rPr>
              <a:pPr defTabSz="931774">
                <a:defRPr/>
              </a:pPr>
              <a:t>6</a:t>
            </a:fld>
            <a:endParaRPr lang="sv-SE" dirty="0">
              <a:solidFill>
                <a:prstClr val="black"/>
              </a:solidFill>
              <a:latin typeface="Arial"/>
            </a:endParaRPr>
          </a:p>
        </p:txBody>
      </p:sp>
    </p:spTree>
    <p:extLst>
      <p:ext uri="{BB962C8B-B14F-4D97-AF65-F5344CB8AC3E}">
        <p14:creationId xmlns:p14="http://schemas.microsoft.com/office/powerpoint/2010/main" val="2912980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GB" dirty="0">
                <a:latin typeface="Arial" charset="0"/>
                <a:cs typeface="ＭＳ Ｐゴシック" charset="0"/>
              </a:rPr>
              <a:t>To apply a positive influence, BillerudKorsnäs works closely with companies and other organisations at </a:t>
            </a:r>
            <a:br>
              <a:rPr lang="en-GB" dirty="0">
                <a:latin typeface="Arial" charset="0"/>
                <a:cs typeface="ＭＳ Ｐゴシック" charset="0"/>
              </a:rPr>
            </a:br>
            <a:r>
              <a:rPr lang="en-GB" dirty="0">
                <a:latin typeface="Arial" charset="0"/>
                <a:cs typeface="ＭＳ Ｐゴシック" charset="0"/>
              </a:rPr>
              <a:t>a local and global level. Collaboration of this kind is crucial for achieving a sustainable future, where more emphasis than today is placed on the potential of renewable material. </a:t>
            </a:r>
            <a:br>
              <a:rPr lang="en-GB" dirty="0">
                <a:latin typeface="Arial" charset="0"/>
                <a:cs typeface="ＭＳ Ｐゴシック" charset="0"/>
              </a:rPr>
            </a:br>
            <a:r>
              <a:rPr lang="en-GB" dirty="0">
                <a:latin typeface="Arial" charset="0"/>
                <a:cs typeface="ＭＳ Ｐゴシック" charset="0"/>
              </a:rPr>
              <a:t>By working together, it is possible to create both social and environmental societal value</a:t>
            </a:r>
          </a:p>
          <a:p>
            <a:endParaRPr lang="en-US" dirty="0">
              <a:solidFill>
                <a:schemeClr val="tx2"/>
              </a:solidFill>
            </a:endParaRPr>
          </a:p>
        </p:txBody>
      </p:sp>
      <p:sp>
        <p:nvSpPr>
          <p:cNvPr id="4" name="Slide Number Placeholder 3"/>
          <p:cNvSpPr>
            <a:spLocks noGrp="1"/>
          </p:cNvSpPr>
          <p:nvPr>
            <p:ph type="sldNum" sz="quarter" idx="10"/>
          </p:nvPr>
        </p:nvSpPr>
        <p:spPr/>
        <p:txBody>
          <a:bodyPr/>
          <a:lstStyle/>
          <a:p>
            <a:pPr defTabSz="931774">
              <a:defRPr/>
            </a:pPr>
            <a:fld id="{7B14B209-C910-481F-BBA5-074AC5E1DCD9}" type="slidenum">
              <a:rPr lang="sv-SE">
                <a:solidFill>
                  <a:prstClr val="black"/>
                </a:solidFill>
                <a:latin typeface="Arial"/>
              </a:rPr>
              <a:pPr defTabSz="931774">
                <a:defRPr/>
              </a:pPr>
              <a:t>7</a:t>
            </a:fld>
            <a:endParaRPr lang="sv-SE" dirty="0">
              <a:solidFill>
                <a:prstClr val="black"/>
              </a:solidFill>
              <a:latin typeface="Arial"/>
            </a:endParaRPr>
          </a:p>
        </p:txBody>
      </p:sp>
    </p:spTree>
    <p:extLst>
      <p:ext uri="{BB962C8B-B14F-4D97-AF65-F5344CB8AC3E}">
        <p14:creationId xmlns:p14="http://schemas.microsoft.com/office/powerpoint/2010/main" val="270366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00E32-BC43-411C-B353-46FED40884BA}"/>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1E7B0653-C2E2-4284-9E0D-1DFB788BB945}"/>
              </a:ext>
            </a:extLst>
          </p:cNvPr>
          <p:cNvSpPr txBox="1">
            <a:spLocks noGrp="1"/>
          </p:cNvSpPr>
          <p:nvPr>
            <p:ph type="body" sz="quarter" idx="1"/>
          </p:nvPr>
        </p:nvSpPr>
        <p:spPr/>
        <p:txBody>
          <a:bodyPr/>
          <a:lstStyle/>
          <a:p>
            <a:pPr lvl="0"/>
            <a:r>
              <a:rPr lang="en-US" dirty="0" err="1"/>
              <a:t>BillerudKorsnäs</a:t>
            </a:r>
            <a:r>
              <a:rPr lang="en-US" dirty="0"/>
              <a:t> has a stated climate strategy and our vision is to phase out fossil fuels completely from our own production processes. Renewable bioenergy accounts for around 97 per cent of the fuel we use today. We are also working to reduce emissions of fossil CO</a:t>
            </a:r>
            <a:r>
              <a:rPr lang="en-US" baseline="-25000" dirty="0"/>
              <a:t>2</a:t>
            </a:r>
            <a:r>
              <a:rPr lang="en-US" dirty="0"/>
              <a:t> in our production processes, and one of our stated sustainability goals is </a:t>
            </a:r>
            <a:r>
              <a:rPr lang="en-US" i="1" dirty="0"/>
              <a:t>Fossil-free production.</a:t>
            </a:r>
          </a:p>
          <a:p>
            <a:pPr lvl="0"/>
            <a:endParaRPr lang="en-US" i="1" dirty="0">
              <a:solidFill>
                <a:srgbClr val="404040"/>
              </a:solidFill>
            </a:endParaRPr>
          </a:p>
          <a:p>
            <a:pPr lvl="0"/>
            <a:r>
              <a:rPr lang="sv-SE" dirty="0">
                <a:solidFill>
                  <a:srgbClr val="404040"/>
                </a:solidFill>
              </a:rPr>
              <a:t>http://billerudkorsnas.com/Sustainability/Towards-a-sustainable-and-bio-based-society/Our-climate-work/</a:t>
            </a:r>
          </a:p>
          <a:p>
            <a:pPr lvl="0"/>
            <a:endParaRPr lang="en-GB" dirty="0"/>
          </a:p>
        </p:txBody>
      </p:sp>
      <p:sp>
        <p:nvSpPr>
          <p:cNvPr id="4" name="Slide Number Placeholder 3">
            <a:extLst>
              <a:ext uri="{FF2B5EF4-FFF2-40B4-BE49-F238E27FC236}">
                <a16:creationId xmlns:a16="http://schemas.microsoft.com/office/drawing/2014/main" id="{387F04E3-3D40-478B-B6FB-BCB2B688C0B4}"/>
              </a:ext>
            </a:extLst>
          </p:cNvPr>
          <p:cNvSpPr txBox="1"/>
          <p:nvPr/>
        </p:nvSpPr>
        <p:spPr>
          <a:xfrm>
            <a:off x="3970933" y="8829961"/>
            <a:ext cx="3037840" cy="464820"/>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51342488-E5BD-4490-9EB0-187084D5DB7C}" type="slidenum">
              <a:pPr algn="r" defTabSz="931774">
                <a:defRPr sz="1800" b="0" i="0" u="none" strike="noStrike" kern="0" cap="none" spc="0" baseline="0">
                  <a:solidFill>
                    <a:srgbClr val="000000"/>
                  </a:solidFill>
                  <a:uFillTx/>
                </a:defRPr>
              </a:pPr>
              <a:t>8</a:t>
            </a:fld>
            <a:endParaRPr lang="sv-SE" sz="1200">
              <a:solidFill>
                <a:srgbClr val="000000"/>
              </a:solid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52A39-A0F0-4613-B447-6EEBE781233D}"/>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F0A2CE12-1FFB-456A-A428-3B188391D450}"/>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F1A56B71-2516-484B-8FB1-B48429C81ED1}"/>
              </a:ext>
            </a:extLst>
          </p:cNvPr>
          <p:cNvSpPr txBox="1"/>
          <p:nvPr/>
        </p:nvSpPr>
        <p:spPr>
          <a:xfrm>
            <a:off x="3970933" y="8829961"/>
            <a:ext cx="3037840" cy="464820"/>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C822D664-EFEF-4570-8E63-81DE8038ECBA}" type="slidenum">
              <a:rPr lang="sv-SE" sz="1200">
                <a:solidFill>
                  <a:srgbClr val="000000"/>
                </a:solidFill>
                <a:latin typeface="Arial"/>
              </a:rPr>
              <a:pPr algn="r" defTabSz="931774">
                <a:defRPr sz="1800" b="0" i="0" u="none" strike="noStrike" kern="0" cap="none" spc="0" baseline="0">
                  <a:solidFill>
                    <a:srgbClr val="000000"/>
                  </a:solidFill>
                  <a:uFillTx/>
                </a:defRPr>
              </a:pPr>
              <a:t>10</a:t>
            </a:fld>
            <a:endParaRPr lang="sv-SE" sz="1200">
              <a:solidFill>
                <a:srgbClr val="000000"/>
              </a:solid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It begins here: </a:t>
            </a:r>
            <a:r>
              <a:rPr lang="en-GB" dirty="0"/>
              <a:t>Your need for a new packaging concept. A product launch. Or a revitalization of your shelf presence. A need for innovation or optimization. The whole or single specific aspects.</a:t>
            </a:r>
          </a:p>
          <a:p>
            <a:endParaRPr lang="sv-SE" dirty="0"/>
          </a:p>
          <a:p>
            <a:r>
              <a:rPr lang="en-GB" dirty="0"/>
              <a:t>Better protection, more user friendly, higher shelf impact, less waste, better environmental performance, improved function, lower cost, reduced packaging weight.  </a:t>
            </a:r>
          </a:p>
          <a:p>
            <a:endParaRPr lang="en-GB" dirty="0"/>
          </a:p>
          <a:p>
            <a:r>
              <a:rPr lang="en-GB" dirty="0"/>
              <a:t>Integration of NFC, bar codes, QR codes </a:t>
            </a:r>
            <a:r>
              <a:rPr lang="sv-SE" dirty="0"/>
              <a:t>and </a:t>
            </a:r>
            <a:r>
              <a:rPr lang="sv-SE" dirty="0" err="1"/>
              <a:t>tamper-proofing</a:t>
            </a:r>
            <a:r>
              <a:rPr lang="sv-SE" dirty="0"/>
              <a:t> </a:t>
            </a:r>
            <a:r>
              <a:rPr lang="sv-SE" dirty="0" err="1"/>
              <a:t>techniques</a:t>
            </a:r>
            <a:r>
              <a:rPr lang="sv-SE" dirty="0"/>
              <a:t>.</a:t>
            </a:r>
          </a:p>
          <a:p>
            <a:endParaRPr lang="sv-SE" dirty="0"/>
          </a:p>
          <a:p>
            <a:endParaRPr lang="sv-SE" dirty="0"/>
          </a:p>
        </p:txBody>
      </p:sp>
      <p:sp>
        <p:nvSpPr>
          <p:cNvPr id="4" name="Platshållare för bildnummer 3"/>
          <p:cNvSpPr>
            <a:spLocks noGrp="1"/>
          </p:cNvSpPr>
          <p:nvPr>
            <p:ph type="sldNum" sz="quarter" idx="5"/>
          </p:nvPr>
        </p:nvSpPr>
        <p:spPr/>
        <p:txBody>
          <a:bodyPr/>
          <a:lstStyle/>
          <a:p>
            <a:pPr defTabSz="931774">
              <a:defRPr/>
            </a:pPr>
            <a:fld id="{7B14B209-C910-481F-BBA5-074AC5E1DCD9}" type="slidenum">
              <a:rPr lang="sv-SE">
                <a:solidFill>
                  <a:prstClr val="black"/>
                </a:solidFill>
                <a:latin typeface="Arial"/>
              </a:rPr>
              <a:pPr defTabSz="931774">
                <a:defRPr/>
              </a:pPr>
              <a:t>12</a:t>
            </a:fld>
            <a:endParaRPr lang="sv-SE" dirty="0">
              <a:solidFill>
                <a:prstClr val="black"/>
              </a:solidFill>
              <a:latin typeface="Arial"/>
            </a:endParaRPr>
          </a:p>
        </p:txBody>
      </p:sp>
    </p:spTree>
    <p:extLst>
      <p:ext uri="{BB962C8B-B14F-4D97-AF65-F5344CB8AC3E}">
        <p14:creationId xmlns:p14="http://schemas.microsoft.com/office/powerpoint/2010/main" val="3788245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hapter Slide 1 - Light Picture">
    <p:spTree>
      <p:nvGrpSpPr>
        <p:cNvPr id="1" name=""/>
        <p:cNvGrpSpPr/>
        <p:nvPr/>
      </p:nvGrpSpPr>
      <p:grpSpPr>
        <a:xfrm>
          <a:off x="0" y="0"/>
          <a:ext cx="0" cy="0"/>
          <a:chOff x="0" y="0"/>
          <a:chExt cx="0" cy="0"/>
        </a:xfrm>
      </p:grpSpPr>
      <p:sp>
        <p:nvSpPr>
          <p:cNvPr id="13" name="Picture Placeholder 12"/>
          <p:cNvSpPr>
            <a:spLocks noGrp="1"/>
          </p:cNvSpPr>
          <p:nvPr>
            <p:ph type="pic" sz="quarter" idx="22"/>
          </p:nvPr>
        </p:nvSpPr>
        <p:spPr bwMode="ltGray">
          <a:xfrm>
            <a:off x="0" y="0"/>
            <a:ext cx="12192000" cy="6858000"/>
          </a:xfrm>
          <a:noFill/>
        </p:spPr>
        <p:txBody>
          <a:bodyPr/>
          <a:lstStyle>
            <a:lvl1pPr marL="0" indent="0">
              <a:buNone/>
              <a:defRPr/>
            </a:lvl1pPr>
          </a:lstStyle>
          <a:p>
            <a:endParaRPr lang="en-US" noProof="0" dirty="0"/>
          </a:p>
        </p:txBody>
      </p:sp>
      <p:sp>
        <p:nvSpPr>
          <p:cNvPr id="5" name="Title 4"/>
          <p:cNvSpPr>
            <a:spLocks noGrp="1"/>
          </p:cNvSpPr>
          <p:nvPr>
            <p:ph type="title"/>
          </p:nvPr>
        </p:nvSpPr>
        <p:spPr>
          <a:xfrm>
            <a:off x="600000" y="3118555"/>
            <a:ext cx="10992000" cy="620892"/>
          </a:xfrm>
        </p:spPr>
        <p:txBody>
          <a:bodyPr/>
          <a:lstStyle>
            <a:lvl1pPr>
              <a:defRPr sz="4800" baseline="0"/>
            </a:lvl1pPr>
          </a:lstStyle>
          <a:p>
            <a:r>
              <a:rPr lang="en-US" noProof="0"/>
              <a:t>Click to edit Master title style</a:t>
            </a:r>
          </a:p>
        </p:txBody>
      </p:sp>
      <p:sp>
        <p:nvSpPr>
          <p:cNvPr id="6" name="Subheading"/>
          <p:cNvSpPr>
            <a:spLocks noGrp="1"/>
          </p:cNvSpPr>
          <p:nvPr>
            <p:ph type="subTitle" idx="1"/>
          </p:nvPr>
        </p:nvSpPr>
        <p:spPr>
          <a:xfrm>
            <a:off x="600000" y="3813041"/>
            <a:ext cx="10992000" cy="480000"/>
          </a:xfrm>
          <a:noFill/>
        </p:spPr>
        <p:txBody>
          <a:bodyPr lIns="0" rIns="0" bIns="0" anchor="t">
            <a:noAutofit/>
          </a:bodyPr>
          <a:lstStyle>
            <a:lvl1pPr marL="0" indent="0" algn="ctr">
              <a:spcBef>
                <a:spcPts val="0"/>
              </a:spcBef>
              <a:buNone/>
              <a:defRPr sz="3200" i="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p>
        </p:txBody>
      </p:sp>
      <p:sp>
        <p:nvSpPr>
          <p:cNvPr id="7" name="Date"/>
          <p:cNvSpPr>
            <a:spLocks noGrp="1"/>
          </p:cNvSpPr>
          <p:nvPr>
            <p:ph type="body" sz="quarter" idx="21" hasCustomPrompt="1"/>
          </p:nvPr>
        </p:nvSpPr>
        <p:spPr bwMode="white">
          <a:xfrm>
            <a:off x="600000" y="5998676"/>
            <a:ext cx="1359016" cy="384000"/>
          </a:xfrm>
          <a:noFill/>
          <a:ln>
            <a:noFill/>
          </a:ln>
        </p:spPr>
        <p:txBody>
          <a:bodyPr lIns="0" tIns="36000" rIns="36000" bIns="3600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yyyy-mm-dd</a:t>
            </a:r>
          </a:p>
        </p:txBody>
      </p:sp>
      <p:sp>
        <p:nvSpPr>
          <p:cNvPr id="8" name="Name"/>
          <p:cNvSpPr>
            <a:spLocks noGrp="1"/>
          </p:cNvSpPr>
          <p:nvPr>
            <p:ph type="body" sz="quarter" idx="20" hasCustomPrompt="1"/>
          </p:nvPr>
        </p:nvSpPr>
        <p:spPr bwMode="white">
          <a:xfrm>
            <a:off x="2111332" y="5998676"/>
            <a:ext cx="8365633" cy="384000"/>
          </a:xfrm>
          <a:noFill/>
        </p:spPr>
        <p:txBody>
          <a:bodyPr lIns="0" tIns="36000" rIns="36000" bIns="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Name</a:t>
            </a:r>
          </a:p>
        </p:txBody>
      </p:sp>
      <p:sp>
        <p:nvSpPr>
          <p:cNvPr id="20" name="Date"/>
          <p:cNvSpPr>
            <a:spLocks noGrp="1"/>
          </p:cNvSpPr>
          <p:nvPr>
            <p:ph type="body" sz="quarter" idx="24" hasCustomPrompt="1"/>
          </p:nvPr>
        </p:nvSpPr>
        <p:spPr bwMode="white">
          <a:xfrm>
            <a:off x="1959018" y="5998676"/>
            <a:ext cx="152313" cy="384000"/>
          </a:xfrm>
          <a:noFill/>
          <a:ln>
            <a:noFill/>
          </a:ln>
        </p:spPr>
        <p:txBody>
          <a:bodyPr lIns="0" tIns="36000" rIns="36000" bIns="36000" anchor="t">
            <a:norm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a:t>
            </a:r>
          </a:p>
        </p:txBody>
      </p:sp>
      <p:sp>
        <p:nvSpPr>
          <p:cNvPr id="22" name="Picture Placeholder 21"/>
          <p:cNvSpPr>
            <a:spLocks noGrp="1"/>
          </p:cNvSpPr>
          <p:nvPr>
            <p:ph type="pic" sz="quarter" idx="25" hasCustomPrompt="1"/>
          </p:nvPr>
        </p:nvSpPr>
        <p:spPr bwMode="white">
          <a:xfrm>
            <a:off x="5735999" y="6405331"/>
            <a:ext cx="720000" cy="81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3" name="Text Placeholder 2">
            <a:extLst>
              <a:ext uri="{FF2B5EF4-FFF2-40B4-BE49-F238E27FC236}">
                <a16:creationId xmlns:a16="http://schemas.microsoft.com/office/drawing/2014/main" id="{92FA3F9C-8CA3-4658-99CA-8FA75EC65CD1}"/>
              </a:ext>
            </a:extLst>
          </p:cNvPr>
          <p:cNvSpPr>
            <a:spLocks noGrp="1"/>
          </p:cNvSpPr>
          <p:nvPr>
            <p:ph type="body" sz="quarter" idx="26" hasCustomPrompt="1"/>
          </p:nvPr>
        </p:nvSpPr>
        <p:spPr>
          <a:xfrm>
            <a:off x="4533471" y="470011"/>
            <a:ext cx="3125060" cy="755789"/>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noProof="0"/>
              <a:t> </a:t>
            </a:r>
          </a:p>
        </p:txBody>
      </p:sp>
    </p:spTree>
    <p:extLst>
      <p:ext uri="{BB962C8B-B14F-4D97-AF65-F5344CB8AC3E}">
        <p14:creationId xmlns:p14="http://schemas.microsoft.com/office/powerpoint/2010/main" val="69158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Picture, Content ">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bwMode="ltGray">
          <a:xfrm>
            <a:off x="600000" y="2514601"/>
            <a:ext cx="10992000" cy="3632200"/>
          </a:xfrm>
        </p:spPr>
        <p:txBody>
          <a:bodyPr anchor="b">
            <a:normAutofit/>
          </a:bodyPr>
          <a:lstStyle>
            <a:lvl1pPr>
              <a:defRPr sz="1867" baseline="0">
                <a:solidFill>
                  <a:schemeClr val="tx2"/>
                </a:solidFill>
              </a:defRPr>
            </a:lvl1pPr>
          </a:lstStyle>
          <a:p>
            <a:r>
              <a:rPr lang="en-US" noProof="0"/>
              <a:t>FIRST: Click on icon to add picture. </a:t>
            </a:r>
            <a:br>
              <a:rPr lang="en-US" noProof="0"/>
            </a:br>
            <a:r>
              <a:rPr lang="en-US" noProof="0"/>
              <a:t>If necessary: Right click on picture and select Send to back.</a:t>
            </a:r>
            <a:br>
              <a:rPr lang="en-US" noProof="0"/>
            </a:br>
            <a:br>
              <a:rPr lang="en-US" noProof="0"/>
            </a:br>
            <a:br>
              <a:rPr lang="en-US" noProof="0"/>
            </a:br>
            <a:br>
              <a:rPr lang="en-US" noProof="0"/>
            </a:br>
            <a:br>
              <a:rPr lang="en-US" noProof="0"/>
            </a:br>
            <a:endParaRPr lang="en-US" noProof="0"/>
          </a:p>
        </p:txBody>
      </p:sp>
      <p:sp>
        <p:nvSpPr>
          <p:cNvPr id="3" name="Text"/>
          <p:cNvSpPr>
            <a:spLocks noGrp="1"/>
          </p:cNvSpPr>
          <p:nvPr>
            <p:ph idx="1" hasCustomPrompt="1"/>
          </p:nvPr>
        </p:nvSpPr>
        <p:spPr bwMode="white">
          <a:xfrm>
            <a:off x="7367960" y="4903057"/>
            <a:ext cx="4224040" cy="1029476"/>
          </a:xfrm>
          <a:solidFill>
            <a:srgbClr val="FFFFFF">
              <a:alpha val="69804"/>
            </a:srgbClr>
          </a:solidFill>
        </p:spPr>
        <p:txBody>
          <a:bodyPr lIns="144000" tIns="144000" rIns="144000" bIns="144000" anchor="b">
            <a:sp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Click to edit Master text styles</a:t>
            </a:r>
          </a:p>
        </p:txBody>
      </p:sp>
      <p:sp>
        <p:nvSpPr>
          <p:cNvPr id="9" name="Footer Placeholder 8"/>
          <p:cNvSpPr>
            <a:spLocks noGrp="1"/>
          </p:cNvSpPr>
          <p:nvPr>
            <p:ph type="ftr" sz="quarter" idx="16"/>
          </p:nvPr>
        </p:nvSpPr>
        <p:spPr/>
        <p:txBody>
          <a:bodyPr/>
          <a:lstStyle/>
          <a:p>
            <a:r>
              <a:rPr lang="en-US" noProof="0"/>
              <a:t>TITLE OF PRESENTATION</a:t>
            </a:r>
          </a:p>
        </p:txBody>
      </p:sp>
      <p:sp>
        <p:nvSpPr>
          <p:cNvPr id="11" name="Slide Number Placeholder 10"/>
          <p:cNvSpPr>
            <a:spLocks noGrp="1"/>
          </p:cNvSpPr>
          <p:nvPr>
            <p:ph type="sldNum" sz="quarter" idx="17"/>
          </p:nvPr>
        </p:nvSpPr>
        <p:spPr/>
        <p:txBody>
          <a:bodyPr/>
          <a:lstStyle/>
          <a:p>
            <a:fld id="{9E4FE655-A398-48B5-8790-4515CCC5A856}" type="slidenum">
              <a:rPr lang="en-US" noProof="0" smtClean="0"/>
              <a:pPr/>
              <a:t>‹#›</a:t>
            </a:fld>
            <a:endParaRPr lang="en-US" noProof="0"/>
          </a:p>
        </p:txBody>
      </p:sp>
    </p:spTree>
    <p:extLst>
      <p:ext uri="{BB962C8B-B14F-4D97-AF65-F5344CB8AC3E}">
        <p14:creationId xmlns:p14="http://schemas.microsoft.com/office/powerpoint/2010/main" val="17270286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 Tone, Title, Subtitle,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AD88-61E0-4869-A4DA-6E7CEA739600}"/>
              </a:ext>
            </a:extLst>
          </p:cNvPr>
          <p:cNvSpPr txBox="1">
            <a:spLocks noGrp="1"/>
          </p:cNvSpPr>
          <p:nvPr>
            <p:ph type="title"/>
          </p:nvPr>
        </p:nvSpPr>
        <p:spPr>
          <a:xfrm>
            <a:off x="6276089" y="944196"/>
            <a:ext cx="5734945" cy="2779203"/>
          </a:xfrm>
        </p:spPr>
        <p:txBody>
          <a:bodyPr anchor="b"/>
          <a:lstStyle>
            <a:lvl1pPr>
              <a:defRPr lang="sv-SE"/>
            </a:lvl1pPr>
          </a:lstStyle>
          <a:p>
            <a:pPr lvl="0"/>
            <a:r>
              <a:rPr lang="sv-SE"/>
              <a:t>Klicka här för att ändra format</a:t>
            </a:r>
            <a:endParaRPr lang="en-US"/>
          </a:p>
        </p:txBody>
      </p:sp>
      <p:sp>
        <p:nvSpPr>
          <p:cNvPr id="3" name="Subheading">
            <a:extLst>
              <a:ext uri="{FF2B5EF4-FFF2-40B4-BE49-F238E27FC236}">
                <a16:creationId xmlns:a16="http://schemas.microsoft.com/office/drawing/2014/main" id="{E81CB816-8587-496B-BAB4-3DBEC91CD8A5}"/>
              </a:ext>
            </a:extLst>
          </p:cNvPr>
          <p:cNvSpPr txBox="1">
            <a:spLocks noGrp="1"/>
          </p:cNvSpPr>
          <p:nvPr>
            <p:ph type="body" idx="4294967295"/>
          </p:nvPr>
        </p:nvSpPr>
        <p:spPr>
          <a:xfrm>
            <a:off x="6273601" y="3893064"/>
            <a:ext cx="5737420" cy="2779203"/>
          </a:xfrm>
        </p:spPr>
        <p:txBody>
          <a:bodyPr anchorCtr="1"/>
          <a:lstStyle>
            <a:lvl1pPr marL="0" indent="0" algn="ctr">
              <a:spcBef>
                <a:spcPts val="0"/>
              </a:spcBef>
              <a:buNone/>
              <a:defRPr sz="2133"/>
            </a:lvl1pPr>
          </a:lstStyle>
          <a:p>
            <a:pPr lvl="0"/>
            <a:r>
              <a:rPr lang="en-US"/>
              <a:t>Click to edit Master text styles</a:t>
            </a:r>
          </a:p>
        </p:txBody>
      </p:sp>
      <p:sp>
        <p:nvSpPr>
          <p:cNvPr id="4" name="Content Placeholder 7">
            <a:extLst>
              <a:ext uri="{FF2B5EF4-FFF2-40B4-BE49-F238E27FC236}">
                <a16:creationId xmlns:a16="http://schemas.microsoft.com/office/drawing/2014/main" id="{B74592D4-CFB9-4E70-A6EE-10B304D4694C}"/>
              </a:ext>
            </a:extLst>
          </p:cNvPr>
          <p:cNvSpPr txBox="1">
            <a:spLocks noGrp="1"/>
          </p:cNvSpPr>
          <p:nvPr>
            <p:ph idx="4294967295"/>
          </p:nvPr>
        </p:nvSpPr>
        <p:spPr>
          <a:xfrm>
            <a:off x="177601" y="944196"/>
            <a:ext cx="5735993" cy="2779203"/>
          </a:xfrm>
        </p:spPr>
        <p:txBody>
          <a:bodyPr/>
          <a:lstStyle>
            <a:lvl1pPr>
              <a:defRPr lang="sv-SE"/>
            </a:lvl1pPr>
            <a:lvl2pPr>
              <a:defRPr lang="sv-SE"/>
            </a:lvl2pPr>
            <a:lvl3pPr>
              <a:defRPr lang="sv-SE"/>
            </a:lvl3pPr>
            <a:lvl4pPr>
              <a:defRPr lang="sv-SE"/>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Content Placeholder 7">
            <a:extLst>
              <a:ext uri="{FF2B5EF4-FFF2-40B4-BE49-F238E27FC236}">
                <a16:creationId xmlns:a16="http://schemas.microsoft.com/office/drawing/2014/main" id="{45953FFB-86BA-4128-AE47-B49305AFABFF}"/>
              </a:ext>
            </a:extLst>
          </p:cNvPr>
          <p:cNvSpPr txBox="1">
            <a:spLocks noGrp="1"/>
          </p:cNvSpPr>
          <p:nvPr>
            <p:ph idx="4294967295"/>
          </p:nvPr>
        </p:nvSpPr>
        <p:spPr>
          <a:xfrm>
            <a:off x="177600" y="3901000"/>
            <a:ext cx="2779203" cy="2779203"/>
          </a:xfrm>
        </p:spPr>
        <p:txBody>
          <a:bodyPr/>
          <a:lstStyle>
            <a:lvl1pPr>
              <a:defRPr lang="sv-SE"/>
            </a:lvl1pPr>
            <a:lvl2pPr>
              <a:defRPr lang="sv-SE"/>
            </a:lvl2pPr>
            <a:lvl3pPr>
              <a:defRPr lang="sv-SE"/>
            </a:lvl3pPr>
            <a:lvl4pPr>
              <a:defRPr lang="sv-SE"/>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Content Placeholder 7">
            <a:extLst>
              <a:ext uri="{FF2B5EF4-FFF2-40B4-BE49-F238E27FC236}">
                <a16:creationId xmlns:a16="http://schemas.microsoft.com/office/drawing/2014/main" id="{27F2A9EA-AAFA-4F5B-BD9B-92CCA9A09BEC}"/>
              </a:ext>
            </a:extLst>
          </p:cNvPr>
          <p:cNvSpPr txBox="1">
            <a:spLocks noGrp="1"/>
          </p:cNvSpPr>
          <p:nvPr>
            <p:ph idx="4294967295"/>
          </p:nvPr>
        </p:nvSpPr>
        <p:spPr>
          <a:xfrm>
            <a:off x="3134404" y="3901000"/>
            <a:ext cx="2779203" cy="2779203"/>
          </a:xfrm>
        </p:spPr>
        <p:txBody>
          <a:bodyPr/>
          <a:lstStyle>
            <a:lvl1pPr>
              <a:defRPr lang="sv-SE"/>
            </a:lvl1pPr>
            <a:lvl2pPr>
              <a:defRPr lang="sv-SE"/>
            </a:lvl2pPr>
            <a:lvl3pPr>
              <a:defRPr lang="sv-SE"/>
            </a:lvl3pPr>
            <a:lvl4pPr>
              <a:defRPr lang="sv-SE"/>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7" name="Footer Placeholder 2">
            <a:extLst>
              <a:ext uri="{FF2B5EF4-FFF2-40B4-BE49-F238E27FC236}">
                <a16:creationId xmlns:a16="http://schemas.microsoft.com/office/drawing/2014/main" id="{2E8F15A2-009A-4EEF-92B6-3FB353C920AE}"/>
              </a:ext>
            </a:extLst>
          </p:cNvPr>
          <p:cNvSpPr txBox="1">
            <a:spLocks noGrp="1"/>
          </p:cNvSpPr>
          <p:nvPr>
            <p:ph type="ftr" sz="quarter" idx="9"/>
          </p:nvPr>
        </p:nvSpPr>
        <p:spPr/>
        <p:txBody>
          <a:bodyPr/>
          <a:lstStyle>
            <a:lvl1pPr>
              <a:defRPr/>
            </a:lvl1pPr>
          </a:lstStyle>
          <a:p>
            <a:pPr lvl="0"/>
            <a:r>
              <a:rPr lang="en-US"/>
              <a:t>TITLE OF PRESENTATION</a:t>
            </a:r>
          </a:p>
        </p:txBody>
      </p:sp>
      <p:sp>
        <p:nvSpPr>
          <p:cNvPr id="8" name="Slide Number Placeholder 3">
            <a:extLst>
              <a:ext uri="{FF2B5EF4-FFF2-40B4-BE49-F238E27FC236}">
                <a16:creationId xmlns:a16="http://schemas.microsoft.com/office/drawing/2014/main" id="{68166623-E937-445D-BD5F-CA024061C558}"/>
              </a:ext>
            </a:extLst>
          </p:cNvPr>
          <p:cNvSpPr txBox="1">
            <a:spLocks noGrp="1"/>
          </p:cNvSpPr>
          <p:nvPr>
            <p:ph type="sldNum" sz="quarter" idx="8"/>
          </p:nvPr>
        </p:nvSpPr>
        <p:spPr/>
        <p:txBody>
          <a:bodyPr/>
          <a:lstStyle>
            <a:lvl1pPr>
              <a:defRPr/>
            </a:lvl1pPr>
          </a:lstStyle>
          <a:p>
            <a:pPr lvl="0"/>
            <a:fld id="{05A06534-45F6-44E0-AB66-135FF07A694B}" type="slidenum">
              <a:t>‹#›</a:t>
            </a:fld>
            <a:endParaRPr lang="en-US"/>
          </a:p>
        </p:txBody>
      </p:sp>
    </p:spTree>
    <p:extLst>
      <p:ext uri="{BB962C8B-B14F-4D97-AF65-F5344CB8AC3E}">
        <p14:creationId xmlns:p14="http://schemas.microsoft.com/office/powerpoint/2010/main" val="3933992728"/>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 Tone (green), Title, Content W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F5887-C112-4450-AAA6-121BBEF53C60}"/>
              </a:ext>
            </a:extLst>
          </p:cNvPr>
          <p:cNvSpPr/>
          <p:nvPr/>
        </p:nvSpPr>
        <p:spPr>
          <a:xfrm>
            <a:off x="6096000" y="1"/>
            <a:ext cx="6096000" cy="6857999"/>
          </a:xfrm>
          <a:prstGeom prst="rect">
            <a:avLst/>
          </a:prstGeom>
          <a:solidFill>
            <a:srgbClr val="40A020"/>
          </a:solidFill>
          <a:ln cap="flat">
            <a:noFill/>
            <a:prstDash val="solid"/>
          </a:ln>
        </p:spPr>
        <p:txBody>
          <a:bodyPr vert="horz" wrap="square" lIns="121920" tIns="60960" rIns="121920" bIns="60960" anchor="ctr" anchorCtr="1" compatLnSpc="1">
            <a:normAutofit/>
          </a:bodyPr>
          <a:lstStyle/>
          <a:p>
            <a:pPr marL="0" marR="0" lvl="0" indent="0" algn="ctr"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733" b="0" i="0" u="none" strike="noStrike" kern="1200" cap="none" spc="0" baseline="0">
              <a:solidFill>
                <a:srgbClr val="FFFFFF"/>
              </a:solidFill>
              <a:uFillTx/>
              <a:latin typeface="Arial"/>
            </a:endParaRPr>
          </a:p>
        </p:txBody>
      </p:sp>
      <p:sp>
        <p:nvSpPr>
          <p:cNvPr id="3" name="Footer Placeholder 2">
            <a:extLst>
              <a:ext uri="{FF2B5EF4-FFF2-40B4-BE49-F238E27FC236}">
                <a16:creationId xmlns:a16="http://schemas.microsoft.com/office/drawing/2014/main" id="{FE070675-EF5F-473A-A032-DF351F45D88E}"/>
              </a:ext>
            </a:extLst>
          </p:cNvPr>
          <p:cNvSpPr txBox="1">
            <a:spLocks noGrp="1"/>
          </p:cNvSpPr>
          <p:nvPr>
            <p:ph type="ftr" sz="quarter" idx="9"/>
          </p:nvPr>
        </p:nvSpPr>
        <p:spPr/>
        <p:txBody>
          <a:bodyPr/>
          <a:lstStyle>
            <a:lvl1pPr>
              <a:defRPr/>
            </a:lvl1pPr>
          </a:lstStyle>
          <a:p>
            <a:pPr lvl="0"/>
            <a:r>
              <a:rPr lang="en-US"/>
              <a:t>TITLE OF PRESENTATION</a:t>
            </a:r>
          </a:p>
        </p:txBody>
      </p:sp>
      <p:sp>
        <p:nvSpPr>
          <p:cNvPr id="4" name="Slide Number Placeholder 3">
            <a:extLst>
              <a:ext uri="{FF2B5EF4-FFF2-40B4-BE49-F238E27FC236}">
                <a16:creationId xmlns:a16="http://schemas.microsoft.com/office/drawing/2014/main" id="{9DA25437-5D89-48ED-AC27-597C507B45D6}"/>
              </a:ext>
            </a:extLst>
          </p:cNvPr>
          <p:cNvSpPr txBox="1">
            <a:spLocks noGrp="1"/>
          </p:cNvSpPr>
          <p:nvPr>
            <p:ph type="sldNum" sz="quarter" idx="8"/>
          </p:nvPr>
        </p:nvSpPr>
        <p:spPr/>
        <p:txBody>
          <a:bodyPr/>
          <a:lstStyle>
            <a:lvl1pPr>
              <a:defRPr/>
            </a:lvl1pPr>
          </a:lstStyle>
          <a:p>
            <a:pPr lvl="0"/>
            <a:fld id="{43623DEC-FB0A-42BD-86DF-6F9402CB1AE6}" type="slidenum">
              <a:t>‹#›</a:t>
            </a:fld>
            <a:endParaRPr lang="en-US"/>
          </a:p>
        </p:txBody>
      </p:sp>
      <p:sp>
        <p:nvSpPr>
          <p:cNvPr id="5" name="Picture Placeholder 7">
            <a:extLst>
              <a:ext uri="{FF2B5EF4-FFF2-40B4-BE49-F238E27FC236}">
                <a16:creationId xmlns:a16="http://schemas.microsoft.com/office/drawing/2014/main" id="{EB890ED6-57AA-4A03-A3E4-4B2B3FFAED91}"/>
              </a:ext>
            </a:extLst>
          </p:cNvPr>
          <p:cNvSpPr txBox="1">
            <a:spLocks noGrp="1"/>
          </p:cNvSpPr>
          <p:nvPr>
            <p:ph type="pic" idx="4294967295"/>
          </p:nvPr>
        </p:nvSpPr>
        <p:spPr>
          <a:xfrm>
            <a:off x="10783933" y="177601"/>
            <a:ext cx="1227563" cy="296777"/>
          </a:xfrm>
          <a:blipFill>
            <a:blip r:embed="rId2"/>
            <a:stretch>
              <a:fillRect/>
            </a:stretch>
          </a:blipFill>
        </p:spPr>
        <p:txBody>
          <a:bodyPr/>
          <a:lstStyle>
            <a:lvl1pPr marL="0" indent="0">
              <a:buNone/>
              <a:defRPr/>
            </a:lvl1pPr>
          </a:lstStyle>
          <a:p>
            <a:pPr lvl="0"/>
            <a:r>
              <a:rPr lang="en-US"/>
              <a:t> </a:t>
            </a:r>
          </a:p>
        </p:txBody>
      </p:sp>
      <p:sp>
        <p:nvSpPr>
          <p:cNvPr id="6" name="Text">
            <a:extLst>
              <a:ext uri="{FF2B5EF4-FFF2-40B4-BE49-F238E27FC236}">
                <a16:creationId xmlns:a16="http://schemas.microsoft.com/office/drawing/2014/main" id="{7606674A-34CD-49E0-98E0-6CE133580A94}"/>
              </a:ext>
            </a:extLst>
          </p:cNvPr>
          <p:cNvSpPr txBox="1">
            <a:spLocks noGrp="1"/>
          </p:cNvSpPr>
          <p:nvPr>
            <p:ph idx="4294967295"/>
          </p:nvPr>
        </p:nvSpPr>
        <p:spPr>
          <a:xfrm>
            <a:off x="6276089" y="944197"/>
            <a:ext cx="5735993" cy="5735993"/>
          </a:xfrm>
        </p:spPr>
        <p:txBody>
          <a:bodyPr anchor="ctr"/>
          <a:lstStyle>
            <a:lvl1pPr>
              <a:defRPr>
                <a:solidFill>
                  <a:srgbClr val="FFFFFF"/>
                </a:solidFill>
              </a:defRPr>
            </a:lvl1pPr>
            <a:lvl2pP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599744"/>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9C18CBE-E55D-49D6-9615-A28E8AFBC056}"/>
              </a:ext>
            </a:extLst>
          </p:cNvPr>
          <p:cNvSpPr txBox="1">
            <a:spLocks noGrp="1"/>
          </p:cNvSpPr>
          <p:nvPr>
            <p:ph type="sldNum" sz="quarter" idx="8"/>
          </p:nvPr>
        </p:nvSpPr>
        <p:spPr/>
        <p:txBody>
          <a:bodyPr/>
          <a:lstStyle>
            <a:lvl1pPr>
              <a:defRPr/>
            </a:lvl1pPr>
          </a:lstStyle>
          <a:p>
            <a:pPr lvl="0"/>
            <a:fld id="{EF78A434-1844-4FBD-9D79-3B1EF6D53091}" type="slidenum">
              <a:t>‹#›</a:t>
            </a:fld>
            <a:endParaRPr lang="en-US"/>
          </a:p>
        </p:txBody>
      </p:sp>
    </p:spTree>
    <p:extLst>
      <p:ext uri="{BB962C8B-B14F-4D97-AF65-F5344CB8AC3E}">
        <p14:creationId xmlns:p14="http://schemas.microsoft.com/office/powerpoint/2010/main" val="24191397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Endin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81FEDAE-F933-4C56-A129-3CE39244919D}"/>
              </a:ext>
            </a:extLst>
          </p:cNvPr>
          <p:cNvSpPr txBox="1">
            <a:spLocks noGrp="1"/>
          </p:cNvSpPr>
          <p:nvPr>
            <p:ph type="title"/>
          </p:nvPr>
        </p:nvSpPr>
        <p:spPr>
          <a:xfrm>
            <a:off x="582729" y="2920629"/>
            <a:ext cx="11026553" cy="1016739"/>
          </a:xfrm>
        </p:spPr>
        <p:txBody>
          <a:bodyPr/>
          <a:lstStyle>
            <a:lvl1pPr>
              <a:defRPr sz="8000"/>
            </a:lvl1pPr>
          </a:lstStyle>
          <a:p>
            <a:pPr lvl="0"/>
            <a:r>
              <a:rPr lang="en-US"/>
              <a:t>Thanks.</a:t>
            </a:r>
          </a:p>
        </p:txBody>
      </p:sp>
      <p:pic>
        <p:nvPicPr>
          <p:cNvPr id="3" name="Picture 5">
            <a:extLst>
              <a:ext uri="{FF2B5EF4-FFF2-40B4-BE49-F238E27FC236}">
                <a16:creationId xmlns:a16="http://schemas.microsoft.com/office/drawing/2014/main" id="{2781DDFA-B47A-4055-8B8A-BDA6296A6066}"/>
              </a:ext>
            </a:extLst>
          </p:cNvPr>
          <p:cNvPicPr>
            <a:picLocks noChangeAspect="1"/>
          </p:cNvPicPr>
          <p:nvPr/>
        </p:nvPicPr>
        <p:blipFill>
          <a:blip r:embed="rId2"/>
          <a:stretch>
            <a:fillRect/>
          </a:stretch>
        </p:blipFill>
        <p:spPr>
          <a:xfrm>
            <a:off x="4533473" y="470014"/>
            <a:ext cx="3125065" cy="755513"/>
          </a:xfrm>
          <a:prstGeom prst="rect">
            <a:avLst/>
          </a:prstGeom>
          <a:noFill/>
          <a:ln cap="flat">
            <a:noFill/>
          </a:ln>
        </p:spPr>
      </p:pic>
      <p:pic>
        <p:nvPicPr>
          <p:cNvPr id="4" name="Picture 7">
            <a:extLst>
              <a:ext uri="{FF2B5EF4-FFF2-40B4-BE49-F238E27FC236}">
                <a16:creationId xmlns:a16="http://schemas.microsoft.com/office/drawing/2014/main" id="{82678D58-4D56-446A-9FD6-2F096A21604D}"/>
              </a:ext>
            </a:extLst>
          </p:cNvPr>
          <p:cNvPicPr>
            <a:picLocks noChangeAspect="1"/>
          </p:cNvPicPr>
          <p:nvPr/>
        </p:nvPicPr>
        <p:blipFill>
          <a:blip r:embed="rId3"/>
          <a:stretch>
            <a:fillRect/>
          </a:stretch>
        </p:blipFill>
        <p:spPr>
          <a:xfrm>
            <a:off x="5735994" y="5845271"/>
            <a:ext cx="719997" cy="80003"/>
          </a:xfrm>
          <a:prstGeom prst="rect">
            <a:avLst/>
          </a:prstGeom>
          <a:noFill/>
          <a:ln cap="flat">
            <a:noFill/>
          </a:ln>
        </p:spPr>
      </p:pic>
      <p:sp>
        <p:nvSpPr>
          <p:cNvPr id="5" name="Text Placeholder 10">
            <a:extLst>
              <a:ext uri="{FF2B5EF4-FFF2-40B4-BE49-F238E27FC236}">
                <a16:creationId xmlns:a16="http://schemas.microsoft.com/office/drawing/2014/main" id="{C8AD517C-60F9-4ADD-8C00-903C7A5F83E6}"/>
              </a:ext>
            </a:extLst>
          </p:cNvPr>
          <p:cNvSpPr txBox="1">
            <a:spLocks noGrp="1"/>
          </p:cNvSpPr>
          <p:nvPr>
            <p:ph type="body" idx="4294967295"/>
          </p:nvPr>
        </p:nvSpPr>
        <p:spPr>
          <a:xfrm>
            <a:off x="3456005" y="6021287"/>
            <a:ext cx="5280001" cy="740835"/>
          </a:xfrm>
        </p:spPr>
        <p:txBody>
          <a:bodyPr anchorCtr="1"/>
          <a:lstStyle>
            <a:lvl1pPr marL="0" indent="0" algn="ctr">
              <a:spcBef>
                <a:spcPts val="0"/>
              </a:spcBef>
              <a:buNone/>
              <a:defRPr sz="1333"/>
            </a:lvl1pPr>
            <a:lvl2pPr marL="0" lvl="0" indent="0" algn="ctr">
              <a:spcBef>
                <a:spcPts val="0"/>
              </a:spcBef>
              <a:buNone/>
              <a:defRPr sz="1333"/>
            </a:lvl2pPr>
            <a:lvl3pPr marL="0" lvl="0" indent="0" algn="ctr">
              <a:spcBef>
                <a:spcPts val="0"/>
              </a:spcBef>
              <a:buNone/>
              <a:defRPr sz="1333"/>
            </a:lvl3pPr>
            <a:lvl4pPr marL="0" lvl="0" indent="0" algn="ctr">
              <a:spcBef>
                <a:spcPts val="0"/>
              </a:spcBef>
              <a:buNone/>
              <a:defRPr sz="1333"/>
            </a:lvl4pPr>
          </a:lstStyle>
          <a:p>
            <a:pPr lvl="0"/>
            <a:r>
              <a:rPr lang="en-US"/>
              <a:t>Firstname Lastname Title</a:t>
            </a:r>
          </a:p>
          <a:p>
            <a:pPr lvl="0"/>
            <a:r>
              <a:rPr lang="en-US"/>
              <a:t>firstname.lastname@billerudkorsnas.com</a:t>
            </a:r>
          </a:p>
          <a:p>
            <a:pPr lvl="0"/>
            <a:r>
              <a:rPr lang="en-US"/>
              <a:t>M+46 700 000 000</a:t>
            </a:r>
          </a:p>
          <a:p>
            <a:pPr lvl="0"/>
            <a:endParaRPr lang="en-US"/>
          </a:p>
        </p:txBody>
      </p:sp>
    </p:spTree>
    <p:extLst>
      <p:ext uri="{BB962C8B-B14F-4D97-AF65-F5344CB8AC3E}">
        <p14:creationId xmlns:p14="http://schemas.microsoft.com/office/powerpoint/2010/main" val="3083721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ubheading">
            <a:extLst>
              <a:ext uri="{FF2B5EF4-FFF2-40B4-BE49-F238E27FC236}">
                <a16:creationId xmlns:a16="http://schemas.microsoft.com/office/drawing/2014/main" id="{3A7DD394-0655-43A2-B142-C1A7EABE8841}"/>
              </a:ext>
            </a:extLst>
          </p:cNvPr>
          <p:cNvSpPr txBox="1">
            <a:spLocks noGrp="1"/>
          </p:cNvSpPr>
          <p:nvPr>
            <p:ph type="body" idx="4294967295"/>
          </p:nvPr>
        </p:nvSpPr>
        <p:spPr>
          <a:xfrm>
            <a:off x="719669" y="1412772"/>
            <a:ext cx="11026712" cy="577011"/>
          </a:xfrm>
        </p:spPr>
        <p:txBody>
          <a:bodyPr/>
          <a:lstStyle>
            <a:lvl1pPr marL="0" indent="0">
              <a:spcBef>
                <a:spcPts val="0"/>
              </a:spcBef>
              <a:buNone/>
              <a:defRPr lang="sv-SE" sz="1600" cap="all"/>
            </a:lvl1pPr>
          </a:lstStyle>
          <a:p>
            <a:pPr lvl="0"/>
            <a:r>
              <a:rPr lang="sv-SE"/>
              <a:t>Klicka här för att ändra format på bakgrundstexten</a:t>
            </a:r>
          </a:p>
        </p:txBody>
      </p:sp>
      <p:sp>
        <p:nvSpPr>
          <p:cNvPr id="3" name="Text">
            <a:extLst>
              <a:ext uri="{FF2B5EF4-FFF2-40B4-BE49-F238E27FC236}">
                <a16:creationId xmlns:a16="http://schemas.microsoft.com/office/drawing/2014/main" id="{0461EBD3-D9B6-4104-A60B-2884509469F2}"/>
              </a:ext>
            </a:extLst>
          </p:cNvPr>
          <p:cNvSpPr txBox="1">
            <a:spLocks noGrp="1"/>
          </p:cNvSpPr>
          <p:nvPr>
            <p:ph idx="4294967295"/>
          </p:nvPr>
        </p:nvSpPr>
        <p:spPr/>
        <p:txBody>
          <a:bodyPr/>
          <a:lstStyle>
            <a:lvl1pPr>
              <a:defRPr lang="sv-SE"/>
            </a:lvl1pPr>
            <a:lvl2pPr>
              <a:defRPr lang="sv-SE"/>
            </a:lvl2pPr>
            <a:lvl3pPr>
              <a:defRPr lang="sv-SE"/>
            </a:lvl3pPr>
            <a:lvl4pPr>
              <a:defRPr lang="sv-SE"/>
            </a:lvl4pPr>
            <a:lvl5pPr>
              <a:defRPr lang="sv-SE"/>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Footer Placeholder 9">
            <a:extLst>
              <a:ext uri="{FF2B5EF4-FFF2-40B4-BE49-F238E27FC236}">
                <a16:creationId xmlns:a16="http://schemas.microsoft.com/office/drawing/2014/main" id="{BA7B1E41-043B-451C-A431-BC0A58B53502}"/>
              </a:ext>
            </a:extLst>
          </p:cNvPr>
          <p:cNvSpPr txBox="1">
            <a:spLocks noGrp="1"/>
          </p:cNvSpPr>
          <p:nvPr>
            <p:ph type="ftr" sz="quarter" idx="9"/>
          </p:nvPr>
        </p:nvSpPr>
        <p:spPr/>
        <p:txBody>
          <a:bodyPr/>
          <a:lstStyle>
            <a:lvl1pPr>
              <a:defRPr lang="sv-SE"/>
            </a:lvl1pPr>
          </a:lstStyle>
          <a:p>
            <a:pPr lvl="0"/>
            <a:endParaRPr lang="sv-SE"/>
          </a:p>
        </p:txBody>
      </p:sp>
      <p:sp>
        <p:nvSpPr>
          <p:cNvPr id="5" name="Date Placeholder 5">
            <a:extLst>
              <a:ext uri="{FF2B5EF4-FFF2-40B4-BE49-F238E27FC236}">
                <a16:creationId xmlns:a16="http://schemas.microsoft.com/office/drawing/2014/main" id="{EE1B32DC-5D5B-479F-90CE-F390BC9F3436}"/>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1219170" rtl="0" fontAlgn="auto" hangingPunct="1">
              <a:lnSpc>
                <a:spcPct val="100000"/>
              </a:lnSpc>
              <a:spcBef>
                <a:spcPts val="0"/>
              </a:spcBef>
              <a:spcAft>
                <a:spcPts val="0"/>
              </a:spcAft>
              <a:buNone/>
              <a:tabLst/>
              <a:defRPr lang="sv-SE" sz="2400" b="0" i="0" u="none" strike="noStrike" kern="1200" cap="none" spc="0" baseline="0">
                <a:solidFill>
                  <a:srgbClr val="000000"/>
                </a:solidFill>
                <a:uFillTx/>
                <a:latin typeface="Arial"/>
              </a:defRPr>
            </a:lvl1pPr>
          </a:lstStyle>
          <a:p>
            <a:pPr lvl="0"/>
            <a:endParaRPr lang="sv-SE"/>
          </a:p>
        </p:txBody>
      </p:sp>
      <p:sp>
        <p:nvSpPr>
          <p:cNvPr id="6" name="Slide Number Placeholder 10">
            <a:extLst>
              <a:ext uri="{FF2B5EF4-FFF2-40B4-BE49-F238E27FC236}">
                <a16:creationId xmlns:a16="http://schemas.microsoft.com/office/drawing/2014/main" id="{39BA47B2-2CE4-403F-8FA2-5AFC16EE573E}"/>
              </a:ext>
            </a:extLst>
          </p:cNvPr>
          <p:cNvSpPr txBox="1">
            <a:spLocks noGrp="1"/>
          </p:cNvSpPr>
          <p:nvPr>
            <p:ph type="sldNum" sz="quarter" idx="8"/>
          </p:nvPr>
        </p:nvSpPr>
        <p:spPr/>
        <p:txBody>
          <a:bodyPr/>
          <a:lstStyle>
            <a:lvl1pPr>
              <a:defRPr lang="sv-SE"/>
            </a:lvl1pPr>
          </a:lstStyle>
          <a:p>
            <a:pPr lvl="0"/>
            <a:fld id="{AB652DC3-7298-4CDD-8378-8A7091247970}" type="slidenum">
              <a:t>‹#›</a:t>
            </a:fld>
            <a:endParaRPr lang="sv-SE"/>
          </a:p>
        </p:txBody>
      </p:sp>
    </p:spTree>
    <p:extLst>
      <p:ext uri="{BB962C8B-B14F-4D97-AF65-F5344CB8AC3E}">
        <p14:creationId xmlns:p14="http://schemas.microsoft.com/office/powerpoint/2010/main" val="297798752"/>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7_Title, Content">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0D15A3BD-B0BC-4900-8F12-0C10C987A4C8}"/>
              </a:ext>
            </a:extLst>
          </p:cNvPr>
          <p:cNvSpPr txBox="1">
            <a:spLocks noGrp="1"/>
          </p:cNvSpPr>
          <p:nvPr>
            <p:ph type="body" idx="4294967295"/>
          </p:nvPr>
        </p:nvSpPr>
        <p:spPr>
          <a:xfrm>
            <a:off x="1775996" y="2514601"/>
            <a:ext cx="8639995" cy="3420001"/>
          </a:xfrm>
        </p:spPr>
        <p:txBody>
          <a:bodyPr anchor="ctr"/>
          <a:lstStyle>
            <a:lvl1pPr>
              <a:defRPr lang="sv-SE"/>
            </a:lvl1pPr>
            <a:lvl2pPr>
              <a:defRPr lang="sv-SE"/>
            </a:lvl2pPr>
            <a:lvl3pPr>
              <a:defRPr lang="sv-SE"/>
            </a:lvl3pPr>
            <a:lvl4pPr>
              <a:defRPr lang="sv-SE"/>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3" name="Footer Placeholder 9">
            <a:extLst>
              <a:ext uri="{FF2B5EF4-FFF2-40B4-BE49-F238E27FC236}">
                <a16:creationId xmlns:a16="http://schemas.microsoft.com/office/drawing/2014/main" id="{4C10E366-4500-446F-95D7-AA68BAD4B90F}"/>
              </a:ext>
            </a:extLst>
          </p:cNvPr>
          <p:cNvSpPr txBox="1">
            <a:spLocks noGrp="1"/>
          </p:cNvSpPr>
          <p:nvPr>
            <p:ph type="ftr" sz="quarter" idx="9"/>
          </p:nvPr>
        </p:nvSpPr>
        <p:spPr/>
        <p:txBody>
          <a:bodyPr/>
          <a:lstStyle>
            <a:lvl1pPr>
              <a:defRPr lang="sv-SE"/>
            </a:lvl1pPr>
          </a:lstStyle>
          <a:p>
            <a:pPr lvl="0"/>
            <a:r>
              <a:rPr lang="sv-SE"/>
              <a:t>TITLE OF PRESENTATION</a:t>
            </a:r>
          </a:p>
        </p:txBody>
      </p:sp>
      <p:sp>
        <p:nvSpPr>
          <p:cNvPr id="4" name="Slide Number Placeholder 10">
            <a:extLst>
              <a:ext uri="{FF2B5EF4-FFF2-40B4-BE49-F238E27FC236}">
                <a16:creationId xmlns:a16="http://schemas.microsoft.com/office/drawing/2014/main" id="{7EB8E2DB-1C12-49C4-9744-03F999FE4D87}"/>
              </a:ext>
            </a:extLst>
          </p:cNvPr>
          <p:cNvSpPr txBox="1">
            <a:spLocks noGrp="1"/>
          </p:cNvSpPr>
          <p:nvPr>
            <p:ph type="sldNum" sz="quarter" idx="8"/>
          </p:nvPr>
        </p:nvSpPr>
        <p:spPr/>
        <p:txBody>
          <a:bodyPr/>
          <a:lstStyle>
            <a:lvl1pPr>
              <a:defRPr lang="sv-SE"/>
            </a:lvl1pPr>
          </a:lstStyle>
          <a:p>
            <a:pPr lvl="0"/>
            <a:fld id="{32A49B19-E786-4FC5-BD33-4A94F372F53B}" type="slidenum">
              <a:t>‹#›</a:t>
            </a:fld>
            <a:endParaRPr lang="sv-SE"/>
          </a:p>
        </p:txBody>
      </p:sp>
    </p:spTree>
    <p:extLst>
      <p:ext uri="{BB962C8B-B14F-4D97-AF65-F5344CB8AC3E}">
        <p14:creationId xmlns:p14="http://schemas.microsoft.com/office/powerpoint/2010/main" val="3410532015"/>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hapter Slide 1 - Light Picture">
    <p:spTree>
      <p:nvGrpSpPr>
        <p:cNvPr id="1" name=""/>
        <p:cNvGrpSpPr/>
        <p:nvPr/>
      </p:nvGrpSpPr>
      <p:grpSpPr>
        <a:xfrm>
          <a:off x="0" y="0"/>
          <a:ext cx="0" cy="0"/>
          <a:chOff x="0" y="0"/>
          <a:chExt cx="0" cy="0"/>
        </a:xfrm>
      </p:grpSpPr>
      <p:sp>
        <p:nvSpPr>
          <p:cNvPr id="13" name="Picture Placeholder 12"/>
          <p:cNvSpPr>
            <a:spLocks noGrp="1"/>
          </p:cNvSpPr>
          <p:nvPr>
            <p:ph type="pic" sz="quarter" idx="22" hasCustomPrompt="1"/>
          </p:nvPr>
        </p:nvSpPr>
        <p:spPr bwMode="ltGray">
          <a:xfrm>
            <a:off x="0" y="0"/>
            <a:ext cx="12192000" cy="6858000"/>
          </a:xfrm>
          <a:noFill/>
        </p:spPr>
        <p:txBody>
          <a:bodyPr/>
          <a:lstStyle>
            <a:lvl1pPr marL="0" indent="0">
              <a:buNone/>
              <a:defRPr/>
            </a:lvl1pPr>
          </a:lstStyle>
          <a:p>
            <a:r>
              <a:rPr lang="en-US" noProof="0"/>
              <a:t>FIRST: Click here and insert picture in Ribbon “Insert” and button “Picture”(the “Picture” icon in slide is behind the Heading). </a:t>
            </a:r>
            <a:br>
              <a:rPr lang="en-US" noProof="0"/>
            </a:br>
            <a:r>
              <a:rPr lang="en-US" noProof="0"/>
              <a:t>If necessary, right click on picture and select Send to back.</a:t>
            </a:r>
          </a:p>
        </p:txBody>
      </p:sp>
      <p:sp>
        <p:nvSpPr>
          <p:cNvPr id="5" name="Title 4"/>
          <p:cNvSpPr>
            <a:spLocks noGrp="1"/>
          </p:cNvSpPr>
          <p:nvPr>
            <p:ph type="title"/>
          </p:nvPr>
        </p:nvSpPr>
        <p:spPr>
          <a:xfrm>
            <a:off x="600000" y="3118555"/>
            <a:ext cx="10992000" cy="620892"/>
          </a:xfrm>
        </p:spPr>
        <p:txBody>
          <a:bodyPr/>
          <a:lstStyle>
            <a:lvl1pPr>
              <a:defRPr sz="4800" baseline="0"/>
            </a:lvl1pPr>
          </a:lstStyle>
          <a:p>
            <a:r>
              <a:rPr lang="sv-SE" noProof="0"/>
              <a:t>Klicka här för att ändra format</a:t>
            </a:r>
            <a:endParaRPr lang="en-US" noProof="0"/>
          </a:p>
        </p:txBody>
      </p:sp>
      <p:sp>
        <p:nvSpPr>
          <p:cNvPr id="6" name="Subheading"/>
          <p:cNvSpPr>
            <a:spLocks noGrp="1"/>
          </p:cNvSpPr>
          <p:nvPr>
            <p:ph type="subTitle" idx="1"/>
          </p:nvPr>
        </p:nvSpPr>
        <p:spPr>
          <a:xfrm>
            <a:off x="600000" y="3813041"/>
            <a:ext cx="10992000" cy="480000"/>
          </a:xfrm>
          <a:noFill/>
        </p:spPr>
        <p:txBody>
          <a:bodyPr lIns="0" rIns="0" bIns="0" anchor="t">
            <a:noAutofit/>
          </a:bodyPr>
          <a:lstStyle>
            <a:lvl1pPr marL="0" indent="0" algn="ctr">
              <a:spcBef>
                <a:spcPts val="0"/>
              </a:spcBef>
              <a:buNone/>
              <a:defRPr sz="3200" i="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noProof="0"/>
              <a:t>Klicka om du vill redigera mall för underrubrikformat</a:t>
            </a:r>
            <a:endParaRPr lang="en-US" noProof="0"/>
          </a:p>
        </p:txBody>
      </p:sp>
      <p:sp>
        <p:nvSpPr>
          <p:cNvPr id="7" name="Date"/>
          <p:cNvSpPr>
            <a:spLocks noGrp="1"/>
          </p:cNvSpPr>
          <p:nvPr>
            <p:ph type="body" sz="quarter" idx="21" hasCustomPrompt="1"/>
          </p:nvPr>
        </p:nvSpPr>
        <p:spPr bwMode="white">
          <a:xfrm>
            <a:off x="600000" y="5998676"/>
            <a:ext cx="1359016" cy="384000"/>
          </a:xfrm>
          <a:noFill/>
          <a:ln>
            <a:noFill/>
          </a:ln>
        </p:spPr>
        <p:txBody>
          <a:bodyPr lIns="0" tIns="36000" rIns="36000" bIns="3600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yyyy-mm-dd</a:t>
            </a:r>
          </a:p>
        </p:txBody>
      </p:sp>
      <p:sp>
        <p:nvSpPr>
          <p:cNvPr id="8" name="Name"/>
          <p:cNvSpPr>
            <a:spLocks noGrp="1"/>
          </p:cNvSpPr>
          <p:nvPr>
            <p:ph type="body" sz="quarter" idx="20" hasCustomPrompt="1"/>
          </p:nvPr>
        </p:nvSpPr>
        <p:spPr bwMode="white">
          <a:xfrm>
            <a:off x="2111332" y="5998676"/>
            <a:ext cx="8365633" cy="384000"/>
          </a:xfrm>
          <a:noFill/>
        </p:spPr>
        <p:txBody>
          <a:bodyPr lIns="0" tIns="36000" rIns="36000" bIns="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Name</a:t>
            </a:r>
          </a:p>
        </p:txBody>
      </p:sp>
      <p:sp>
        <p:nvSpPr>
          <p:cNvPr id="20" name="Date"/>
          <p:cNvSpPr>
            <a:spLocks noGrp="1"/>
          </p:cNvSpPr>
          <p:nvPr>
            <p:ph type="body" sz="quarter" idx="24" hasCustomPrompt="1"/>
          </p:nvPr>
        </p:nvSpPr>
        <p:spPr bwMode="white">
          <a:xfrm>
            <a:off x="1959018" y="5998676"/>
            <a:ext cx="152313" cy="384000"/>
          </a:xfrm>
          <a:noFill/>
          <a:ln>
            <a:noFill/>
          </a:ln>
        </p:spPr>
        <p:txBody>
          <a:bodyPr lIns="0" tIns="36000" rIns="36000" bIns="36000" anchor="t">
            <a:norm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a:t>
            </a:r>
          </a:p>
        </p:txBody>
      </p:sp>
      <p:sp>
        <p:nvSpPr>
          <p:cNvPr id="22" name="Picture Placeholder 21"/>
          <p:cNvSpPr>
            <a:spLocks noGrp="1"/>
          </p:cNvSpPr>
          <p:nvPr>
            <p:ph type="pic" sz="quarter" idx="25" hasCustomPrompt="1"/>
          </p:nvPr>
        </p:nvSpPr>
        <p:spPr bwMode="white">
          <a:xfrm>
            <a:off x="5735999" y="6405331"/>
            <a:ext cx="720000" cy="81600"/>
          </a:xfrm>
          <a:blipFill>
            <a:blip r:embed="rId2"/>
            <a:stretch>
              <a:fillRect/>
            </a:stretch>
          </a:blipFill>
        </p:spPr>
        <p:txBody>
          <a:bodyPr/>
          <a:lstStyle>
            <a:lvl1pPr marL="0" indent="0">
              <a:buNone/>
              <a:defRPr/>
            </a:lvl1pPr>
          </a:lstStyle>
          <a:p>
            <a:r>
              <a:rPr lang="en-US" noProof="0"/>
              <a:t> </a:t>
            </a:r>
          </a:p>
        </p:txBody>
      </p:sp>
      <p:sp>
        <p:nvSpPr>
          <p:cNvPr id="3" name="Text Placeholder 2">
            <a:extLst>
              <a:ext uri="{FF2B5EF4-FFF2-40B4-BE49-F238E27FC236}">
                <a16:creationId xmlns:a16="http://schemas.microsoft.com/office/drawing/2014/main" id="{92FA3F9C-8CA3-4658-99CA-8FA75EC65CD1}"/>
              </a:ext>
            </a:extLst>
          </p:cNvPr>
          <p:cNvSpPr>
            <a:spLocks noGrp="1"/>
          </p:cNvSpPr>
          <p:nvPr>
            <p:ph type="body" sz="quarter" idx="26" hasCustomPrompt="1"/>
          </p:nvPr>
        </p:nvSpPr>
        <p:spPr>
          <a:xfrm>
            <a:off x="4533471" y="470011"/>
            <a:ext cx="3125060" cy="755789"/>
          </a:xfrm>
          <a:blipFill>
            <a:blip r:embed="rId3"/>
            <a:stretch>
              <a:fillRect/>
            </a:stretch>
          </a:blipFill>
        </p:spPr>
        <p:txBody>
          <a:bodyPr/>
          <a:lstStyle>
            <a:lvl1pPr marL="0" indent="0">
              <a:buNone/>
              <a:defRPr/>
            </a:lvl1pPr>
          </a:lstStyle>
          <a:p>
            <a:pPr lvl="0"/>
            <a:r>
              <a:rPr lang="en-US" noProof="0"/>
              <a:t> </a:t>
            </a:r>
          </a:p>
        </p:txBody>
      </p:sp>
    </p:spTree>
    <p:extLst>
      <p:ext uri="{BB962C8B-B14F-4D97-AF65-F5344CB8AC3E}">
        <p14:creationId xmlns:p14="http://schemas.microsoft.com/office/powerpoint/2010/main" val="21907890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hapter Slide 1 - Dark Picture">
    <p:spTree>
      <p:nvGrpSpPr>
        <p:cNvPr id="1" name=""/>
        <p:cNvGrpSpPr/>
        <p:nvPr/>
      </p:nvGrpSpPr>
      <p:grpSpPr>
        <a:xfrm>
          <a:off x="0" y="0"/>
          <a:ext cx="0" cy="0"/>
          <a:chOff x="0" y="0"/>
          <a:chExt cx="0" cy="0"/>
        </a:xfrm>
      </p:grpSpPr>
      <p:sp>
        <p:nvSpPr>
          <p:cNvPr id="13" name="Picture Placeholder 12"/>
          <p:cNvSpPr>
            <a:spLocks noGrp="1"/>
          </p:cNvSpPr>
          <p:nvPr>
            <p:ph type="pic" sz="quarter" idx="22" hasCustomPrompt="1"/>
          </p:nvPr>
        </p:nvSpPr>
        <p:spPr bwMode="ltGray">
          <a:xfrm>
            <a:off x="0" y="0"/>
            <a:ext cx="12192000" cy="6858000"/>
          </a:xfrm>
          <a:noFill/>
        </p:spPr>
        <p:txBody>
          <a:bodyPr/>
          <a:lstStyle>
            <a:lvl1pPr marL="0" indent="0">
              <a:buNone/>
              <a:defRPr/>
            </a:lvl1pPr>
          </a:lstStyle>
          <a:p>
            <a:r>
              <a:rPr lang="en-US" noProof="0"/>
              <a:t>FIRST: Click here and insert picture in Ribbon “Insert” and button “Picture”(the “Picture” icon in slide is behind the Heading). </a:t>
            </a:r>
            <a:br>
              <a:rPr lang="en-US" noProof="0"/>
            </a:br>
            <a:r>
              <a:rPr lang="en-US" noProof="0"/>
              <a:t>If necessary, right click on picture and select Send to back.</a:t>
            </a:r>
          </a:p>
        </p:txBody>
      </p:sp>
      <p:sp>
        <p:nvSpPr>
          <p:cNvPr id="5" name="Title 4"/>
          <p:cNvSpPr>
            <a:spLocks noGrp="1"/>
          </p:cNvSpPr>
          <p:nvPr>
            <p:ph type="title"/>
          </p:nvPr>
        </p:nvSpPr>
        <p:spPr>
          <a:xfrm>
            <a:off x="600000" y="3118555"/>
            <a:ext cx="10992000" cy="620892"/>
          </a:xfrm>
        </p:spPr>
        <p:txBody>
          <a:bodyPr/>
          <a:lstStyle>
            <a:lvl1pPr>
              <a:defRPr sz="4800" baseline="0"/>
            </a:lvl1pPr>
          </a:lstStyle>
          <a:p>
            <a:r>
              <a:rPr lang="sv-SE" noProof="0"/>
              <a:t>Klicka här för att ändra format</a:t>
            </a:r>
            <a:endParaRPr lang="en-US" noProof="0"/>
          </a:p>
        </p:txBody>
      </p:sp>
      <p:sp>
        <p:nvSpPr>
          <p:cNvPr id="6" name="Subheading"/>
          <p:cNvSpPr>
            <a:spLocks noGrp="1"/>
          </p:cNvSpPr>
          <p:nvPr>
            <p:ph type="subTitle" idx="1"/>
          </p:nvPr>
        </p:nvSpPr>
        <p:spPr>
          <a:xfrm>
            <a:off x="600000" y="3813041"/>
            <a:ext cx="10992000" cy="480000"/>
          </a:xfrm>
          <a:noFill/>
        </p:spPr>
        <p:txBody>
          <a:bodyPr lIns="0" rIns="0" bIns="0" anchor="t">
            <a:noAutofit/>
          </a:bodyPr>
          <a:lstStyle>
            <a:lvl1pPr marL="0" indent="0" algn="ctr">
              <a:spcBef>
                <a:spcPts val="0"/>
              </a:spcBef>
              <a:buNone/>
              <a:defRPr sz="3200" i="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noProof="0"/>
              <a:t>Klicka om du vill redigera mall för underrubrikformat</a:t>
            </a:r>
            <a:endParaRPr lang="en-US" noProof="0"/>
          </a:p>
        </p:txBody>
      </p:sp>
      <p:sp>
        <p:nvSpPr>
          <p:cNvPr id="7" name="Date"/>
          <p:cNvSpPr>
            <a:spLocks noGrp="1"/>
          </p:cNvSpPr>
          <p:nvPr>
            <p:ph type="body" sz="quarter" idx="21" hasCustomPrompt="1"/>
          </p:nvPr>
        </p:nvSpPr>
        <p:spPr bwMode="white">
          <a:xfrm>
            <a:off x="600000" y="5998676"/>
            <a:ext cx="1359016" cy="384000"/>
          </a:xfrm>
          <a:noFill/>
          <a:ln>
            <a:noFill/>
          </a:ln>
        </p:spPr>
        <p:txBody>
          <a:bodyPr lIns="0" tIns="36000" rIns="36000" bIns="3600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yyyy-mm-dd</a:t>
            </a:r>
          </a:p>
        </p:txBody>
      </p:sp>
      <p:sp>
        <p:nvSpPr>
          <p:cNvPr id="8" name="Name"/>
          <p:cNvSpPr>
            <a:spLocks noGrp="1"/>
          </p:cNvSpPr>
          <p:nvPr>
            <p:ph type="body" sz="quarter" idx="20" hasCustomPrompt="1"/>
          </p:nvPr>
        </p:nvSpPr>
        <p:spPr bwMode="white">
          <a:xfrm>
            <a:off x="2111332" y="5998676"/>
            <a:ext cx="8365633" cy="384000"/>
          </a:xfrm>
          <a:noFill/>
        </p:spPr>
        <p:txBody>
          <a:bodyPr lIns="0" tIns="36000" rIns="36000" bIns="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Name</a:t>
            </a:r>
          </a:p>
        </p:txBody>
      </p:sp>
      <p:sp>
        <p:nvSpPr>
          <p:cNvPr id="20" name="Date"/>
          <p:cNvSpPr>
            <a:spLocks noGrp="1"/>
          </p:cNvSpPr>
          <p:nvPr>
            <p:ph type="body" sz="quarter" idx="24" hasCustomPrompt="1"/>
          </p:nvPr>
        </p:nvSpPr>
        <p:spPr bwMode="white">
          <a:xfrm>
            <a:off x="1959018" y="5998676"/>
            <a:ext cx="152313" cy="384000"/>
          </a:xfrm>
          <a:noFill/>
          <a:ln>
            <a:noFill/>
          </a:ln>
        </p:spPr>
        <p:txBody>
          <a:bodyPr lIns="0" tIns="36000" rIns="36000" bIns="36000" anchor="t">
            <a:norm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a:t>
            </a:r>
          </a:p>
        </p:txBody>
      </p:sp>
      <p:sp>
        <p:nvSpPr>
          <p:cNvPr id="22" name="Picture Placeholder 21"/>
          <p:cNvSpPr>
            <a:spLocks noGrp="1"/>
          </p:cNvSpPr>
          <p:nvPr>
            <p:ph type="pic" sz="quarter" idx="25" hasCustomPrompt="1"/>
          </p:nvPr>
        </p:nvSpPr>
        <p:spPr bwMode="white">
          <a:xfrm>
            <a:off x="5735999" y="6405331"/>
            <a:ext cx="720000" cy="81600"/>
          </a:xfrm>
          <a:blipFill>
            <a:blip r:embed="rId2"/>
            <a:stretch>
              <a:fillRect/>
            </a:stretch>
          </a:blipFill>
        </p:spPr>
        <p:txBody>
          <a:bodyPr/>
          <a:lstStyle>
            <a:lvl1pPr marL="0" indent="0">
              <a:buNone/>
              <a:defRPr/>
            </a:lvl1pPr>
          </a:lstStyle>
          <a:p>
            <a:r>
              <a:rPr lang="en-US" noProof="0"/>
              <a:t> </a:t>
            </a:r>
          </a:p>
        </p:txBody>
      </p:sp>
      <p:sp>
        <p:nvSpPr>
          <p:cNvPr id="10" name="Text Placeholder 2">
            <a:extLst>
              <a:ext uri="{FF2B5EF4-FFF2-40B4-BE49-F238E27FC236}">
                <a16:creationId xmlns:a16="http://schemas.microsoft.com/office/drawing/2014/main" id="{EF3E585D-B0B5-407B-AF14-90356F557DAE}"/>
              </a:ext>
            </a:extLst>
          </p:cNvPr>
          <p:cNvSpPr>
            <a:spLocks noGrp="1"/>
          </p:cNvSpPr>
          <p:nvPr>
            <p:ph type="body" sz="quarter" idx="26" hasCustomPrompt="1"/>
          </p:nvPr>
        </p:nvSpPr>
        <p:spPr>
          <a:xfrm>
            <a:off x="4533471" y="470011"/>
            <a:ext cx="3125060" cy="755789"/>
          </a:xfrm>
          <a:blipFill>
            <a:blip r:embed="rId3"/>
            <a:stretch>
              <a:fillRect/>
            </a:stretch>
          </a:blipFill>
        </p:spPr>
        <p:txBody>
          <a:bodyPr/>
          <a:lstStyle>
            <a:lvl1pPr marL="0" indent="0">
              <a:buNone/>
              <a:defRPr/>
            </a:lvl1pPr>
          </a:lstStyle>
          <a:p>
            <a:pPr lvl="0"/>
            <a:r>
              <a:rPr lang="en-US" noProof="0"/>
              <a:t> </a:t>
            </a:r>
          </a:p>
        </p:txBody>
      </p:sp>
    </p:spTree>
    <p:extLst>
      <p:ext uri="{BB962C8B-B14F-4D97-AF65-F5344CB8AC3E}">
        <p14:creationId xmlns:p14="http://schemas.microsoft.com/office/powerpoint/2010/main" val="24791087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p:spPr>
        <p:txBody>
          <a:bodyPr/>
          <a:lstStyle/>
          <a:p>
            <a:r>
              <a:rPr lang="sv-SE" noProof="0"/>
              <a:t>Klicka här för att ändra format</a:t>
            </a:r>
            <a:endParaRPr lang="en-US" noProof="0"/>
          </a:p>
        </p:txBody>
      </p:sp>
      <p:sp>
        <p:nvSpPr>
          <p:cNvPr id="6" name="Footer Placeholder 5"/>
          <p:cNvSpPr>
            <a:spLocks noGrp="1"/>
          </p:cNvSpPr>
          <p:nvPr>
            <p:ph type="ftr" sz="quarter" idx="20"/>
          </p:nvPr>
        </p:nvSpPr>
        <p:spPr/>
        <p:txBody>
          <a:bodyPr/>
          <a:lstStyle/>
          <a:p>
            <a:r>
              <a:rPr lang="en-US" noProof="0"/>
              <a:t>TITLE OF PRESENTATION</a:t>
            </a:r>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25070694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p:spPr>
        <p:txBody>
          <a:bodyPr/>
          <a:lstStyle/>
          <a:p>
            <a:r>
              <a:rPr lang="sv-SE" noProof="0"/>
              <a:t>Klicka här för att ändra format</a:t>
            </a:r>
            <a:endParaRPr lang="en-US" noProof="0"/>
          </a:p>
        </p:txBody>
      </p:sp>
      <p:sp>
        <p:nvSpPr>
          <p:cNvPr id="10" name="Subheading"/>
          <p:cNvSpPr>
            <a:spLocks noGrp="1"/>
          </p:cNvSpPr>
          <p:nvPr>
            <p:ph type="body" sz="quarter" idx="13" hasCustomPrompt="1"/>
          </p:nvPr>
        </p:nvSpPr>
        <p:spPr>
          <a:xfrm>
            <a:off x="600000" y="1728000"/>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6" name="Footer Placeholder 5"/>
          <p:cNvSpPr>
            <a:spLocks noGrp="1"/>
          </p:cNvSpPr>
          <p:nvPr>
            <p:ph type="ftr" sz="quarter" idx="20"/>
          </p:nvPr>
        </p:nvSpPr>
        <p:spPr/>
        <p:txBody>
          <a:bodyPr/>
          <a:lstStyle/>
          <a:p>
            <a:r>
              <a:rPr lang="en-US" noProof="0"/>
              <a:t>TITLE OF PRESENTATION</a:t>
            </a:r>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394161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10" name="Subheading"/>
          <p:cNvSpPr>
            <a:spLocks noGrp="1"/>
          </p:cNvSpPr>
          <p:nvPr>
            <p:ph type="body" sz="quarter" idx="22"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9" name="Text 1"/>
          <p:cNvSpPr>
            <a:spLocks noGrp="1"/>
          </p:cNvSpPr>
          <p:nvPr>
            <p:ph sz="quarter" idx="13" hasCustomPrompt="1"/>
          </p:nvPr>
        </p:nvSpPr>
        <p:spPr>
          <a:xfrm>
            <a:off x="600000" y="2514600"/>
            <a:ext cx="5280323" cy="34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2"/>
          <p:cNvSpPr>
            <a:spLocks noGrp="1"/>
          </p:cNvSpPr>
          <p:nvPr>
            <p:ph sz="quarter" idx="14" hasCustomPrompt="1"/>
          </p:nvPr>
        </p:nvSpPr>
        <p:spPr>
          <a:xfrm>
            <a:off x="6311677" y="2514601"/>
            <a:ext cx="5280323" cy="34200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p:cNvSpPr>
            <a:spLocks noGrp="1"/>
          </p:cNvSpPr>
          <p:nvPr>
            <p:ph type="ftr" sz="quarter" idx="20"/>
          </p:nvPr>
        </p:nvSpPr>
        <p:spPr/>
        <p:txBody>
          <a:bodyPr/>
          <a:lstStyle/>
          <a:p>
            <a:r>
              <a:rPr lang="en-US" noProof="0"/>
              <a:t>TITLE OF PRESENTATION</a:t>
            </a:r>
          </a:p>
        </p:txBody>
      </p:sp>
      <p:sp>
        <p:nvSpPr>
          <p:cNvPr id="5" name="Slide Number Placeholder 4"/>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13631170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8" name="Heading"/>
          <p:cNvSpPr>
            <a:spLocks noGrp="1"/>
          </p:cNvSpPr>
          <p:nvPr>
            <p:ph type="title"/>
          </p:nvPr>
        </p:nvSpPr>
        <p:spPr>
          <a:xfrm>
            <a:off x="1535494" y="1107492"/>
            <a:ext cx="9121013" cy="497305"/>
          </a:xfrm>
        </p:spPr>
        <p:txBody>
          <a:bodyPr/>
          <a:lstStyle/>
          <a:p>
            <a:r>
              <a:rPr lang="sv-SE" noProof="0"/>
              <a:t>Klicka här för att ändra format</a:t>
            </a:r>
            <a:endParaRPr lang="en-GB" noProof="0"/>
          </a:p>
        </p:txBody>
      </p:sp>
      <p:sp>
        <p:nvSpPr>
          <p:cNvPr id="3" name="Text"/>
          <p:cNvSpPr>
            <a:spLocks noGrp="1"/>
          </p:cNvSpPr>
          <p:nvPr>
            <p:ph idx="1" hasCustomPrompt="1"/>
          </p:nvPr>
        </p:nvSpPr>
        <p:spPr>
          <a:xfrm>
            <a:off x="1536000" y="2514600"/>
            <a:ext cx="9120000" cy="3420000"/>
          </a:xfrm>
        </p:spPr>
        <p:txBody>
          <a:bodyPr anchor="ct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Footer Placeholder 9"/>
          <p:cNvSpPr>
            <a:spLocks noGrp="1"/>
          </p:cNvSpPr>
          <p:nvPr>
            <p:ph type="ftr" sz="quarter" idx="15"/>
          </p:nvPr>
        </p:nvSpPr>
        <p:spPr/>
        <p:txBody>
          <a:bodyPr/>
          <a:lstStyle/>
          <a:p>
            <a:r>
              <a:rPr lang="en-GB" noProof="0"/>
              <a:t>TITLE OF PRESENTATION</a:t>
            </a:r>
          </a:p>
        </p:txBody>
      </p:sp>
      <p:sp>
        <p:nvSpPr>
          <p:cNvPr id="11" name="Slide Number Placeholder 10"/>
          <p:cNvSpPr>
            <a:spLocks noGrp="1"/>
          </p:cNvSpPr>
          <p:nvPr>
            <p:ph type="sldNum" sz="quarter" idx="16"/>
          </p:nvPr>
        </p:nvSpPr>
        <p:spPr/>
        <p:txBody>
          <a:bodyPr/>
          <a:lstStyle/>
          <a:p>
            <a:fld id="{9E4FE655-A398-48B5-8790-4515CCC5A856}" type="slidenum">
              <a:rPr lang="en-GB" noProof="0" smtClean="0"/>
              <a:t>‹#›</a:t>
            </a:fld>
            <a:endParaRPr lang="en-GB" noProof="0"/>
          </a:p>
        </p:txBody>
      </p:sp>
    </p:spTree>
    <p:extLst>
      <p:ext uri="{BB962C8B-B14F-4D97-AF65-F5344CB8AC3E}">
        <p14:creationId xmlns:p14="http://schemas.microsoft.com/office/powerpoint/2010/main" val="33152357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Heading"/>
          <p:cNvSpPr>
            <a:spLocks noGrp="1"/>
          </p:cNvSpPr>
          <p:nvPr>
            <p:ph type="title"/>
          </p:nvPr>
        </p:nvSpPr>
        <p:spPr>
          <a:xfrm>
            <a:off x="600000" y="1107492"/>
            <a:ext cx="10992000" cy="497305"/>
          </a:xfrm>
        </p:spPr>
        <p:txBody>
          <a:bodyPr/>
          <a:lstStyle/>
          <a:p>
            <a:r>
              <a:rPr lang="sv-SE" noProof="0"/>
              <a:t>Klicka här för att ändra format</a:t>
            </a:r>
            <a:endParaRPr lang="en-US" noProof="0"/>
          </a:p>
        </p:txBody>
      </p:sp>
      <p:sp>
        <p:nvSpPr>
          <p:cNvPr id="5" name="Subheading"/>
          <p:cNvSpPr>
            <a:spLocks noGrp="1"/>
          </p:cNvSpPr>
          <p:nvPr>
            <p:ph type="body" sz="quarter" idx="13"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3" name="Text"/>
          <p:cNvSpPr>
            <a:spLocks noGrp="1"/>
          </p:cNvSpPr>
          <p:nvPr>
            <p:ph idx="1" hasCustomPrompt="1"/>
          </p:nvPr>
        </p:nvSpPr>
        <p:spPr>
          <a:xfrm>
            <a:off x="600000" y="2514600"/>
            <a:ext cx="10992000" cy="34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p:cNvSpPr>
            <a:spLocks noGrp="1"/>
          </p:cNvSpPr>
          <p:nvPr>
            <p:ph type="ftr" sz="quarter" idx="15"/>
          </p:nvPr>
        </p:nvSpPr>
        <p:spPr/>
        <p:txBody>
          <a:bodyPr/>
          <a:lstStyle/>
          <a:p>
            <a:r>
              <a:rPr lang="en-US" noProof="0"/>
              <a:t>TITLE OF PRESENTATION</a:t>
            </a:r>
          </a:p>
        </p:txBody>
      </p:sp>
      <p:sp>
        <p:nvSpPr>
          <p:cNvPr id="11" name="Slide Number Placeholder 10"/>
          <p:cNvSpPr>
            <a:spLocks noGrp="1"/>
          </p:cNvSpPr>
          <p:nvPr>
            <p:ph type="sldNum" sz="quarter" idx="16"/>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883926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Title 2"/>
          <p:cNvSpPr>
            <a:spLocks noGrp="1"/>
          </p:cNvSpPr>
          <p:nvPr>
            <p:ph type="title"/>
          </p:nvPr>
        </p:nvSpPr>
        <p:spPr>
          <a:xfrm>
            <a:off x="600000" y="3180349"/>
            <a:ext cx="10992000" cy="497305"/>
          </a:xfrm>
        </p:spPr>
        <p:txBody>
          <a:bodyPr/>
          <a:lstStyle/>
          <a:p>
            <a:r>
              <a:rPr lang="sv-SE" noProof="0"/>
              <a:t>Klicka här för att ändra format</a:t>
            </a:r>
            <a:endParaRPr lang="en-US" noProof="0"/>
          </a:p>
        </p:txBody>
      </p:sp>
      <p:sp>
        <p:nvSpPr>
          <p:cNvPr id="4" name="Footer Placeholder 3"/>
          <p:cNvSpPr>
            <a:spLocks noGrp="1"/>
          </p:cNvSpPr>
          <p:nvPr>
            <p:ph type="ftr" sz="quarter" idx="13"/>
          </p:nvPr>
        </p:nvSpPr>
        <p:spPr/>
        <p:txBody>
          <a:bodyPr/>
          <a:lstStyle/>
          <a:p>
            <a:r>
              <a:rPr lang="en-US" noProof="0"/>
              <a:t>TITLE OF PRESENTATION</a:t>
            </a:r>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Tree>
    <p:extLst>
      <p:ext uri="{BB962C8B-B14F-4D97-AF65-F5344CB8AC3E}">
        <p14:creationId xmlns:p14="http://schemas.microsoft.com/office/powerpoint/2010/main" val="4463152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Slide, 1 Light Picture">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0"/>
            <a:ext cx="12192000" cy="6858000"/>
          </a:xfrm>
        </p:spPr>
        <p:txBody>
          <a:bodyPr/>
          <a:lstStyle>
            <a:lvl1pPr marL="0" indent="0">
              <a:buFontTx/>
              <a:buNone/>
              <a:defRPr/>
            </a:lvl1pPr>
          </a:lstStyle>
          <a:p>
            <a:r>
              <a:rPr lang="en-US" noProof="0"/>
              <a:t>FIRST: Click here and insert picture in Ribbon “Insert” and button “Picture”(the “Picture” icon in slide is behind the Heading). </a:t>
            </a:r>
            <a:br>
              <a:rPr lang="en-US" noProof="0"/>
            </a:br>
            <a:r>
              <a:rPr lang="en-US" noProof="0"/>
              <a:t>If necessary, right click on picture and select Send to back.</a:t>
            </a:r>
          </a:p>
          <a:p>
            <a:endParaRPr lang="en-US" noProof="0"/>
          </a:p>
        </p:txBody>
      </p:sp>
      <p:sp>
        <p:nvSpPr>
          <p:cNvPr id="3" name="Title 2"/>
          <p:cNvSpPr>
            <a:spLocks noGrp="1"/>
          </p:cNvSpPr>
          <p:nvPr>
            <p:ph type="title"/>
          </p:nvPr>
        </p:nvSpPr>
        <p:spPr>
          <a:xfrm>
            <a:off x="600000" y="3180349"/>
            <a:ext cx="10992000" cy="497305"/>
          </a:xfrm>
        </p:spPr>
        <p:txBody>
          <a:bodyPr/>
          <a:lstStyle/>
          <a:p>
            <a:r>
              <a:rPr lang="sv-SE" noProof="0"/>
              <a:t>Klicka här för att ändra format</a:t>
            </a:r>
            <a:endParaRPr lang="en-US" noProof="0"/>
          </a:p>
        </p:txBody>
      </p:sp>
      <p:sp>
        <p:nvSpPr>
          <p:cNvPr id="5" name="Footer Placeholder 4"/>
          <p:cNvSpPr>
            <a:spLocks noGrp="1"/>
          </p:cNvSpPr>
          <p:nvPr>
            <p:ph type="ftr" sz="quarter" idx="14"/>
          </p:nvPr>
        </p:nvSpPr>
        <p:spPr/>
        <p:txBody>
          <a:bodyPr/>
          <a:lstStyle/>
          <a:p>
            <a:r>
              <a:rPr lang="en-US" noProof="0"/>
              <a:t>TITLE OF PRESENTATION</a:t>
            </a:r>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
        <p:nvSpPr>
          <p:cNvPr id="7" name="Picture Placeholder 7">
            <a:extLst>
              <a:ext uri="{FF2B5EF4-FFF2-40B4-BE49-F238E27FC236}">
                <a16:creationId xmlns:a16="http://schemas.microsoft.com/office/drawing/2014/main" id="{AEFBBBAC-5993-4F99-985F-DC7319DB6256}"/>
              </a:ext>
            </a:extLst>
          </p:cNvPr>
          <p:cNvSpPr>
            <a:spLocks noGrp="1"/>
          </p:cNvSpPr>
          <p:nvPr>
            <p:ph type="pic" sz="quarter" idx="13" hasCustomPrompt="1"/>
          </p:nvPr>
        </p:nvSpPr>
        <p:spPr>
          <a:xfrm>
            <a:off x="10783939" y="177601"/>
            <a:ext cx="1227567" cy="296775"/>
          </a:xfrm>
          <a:blipFill>
            <a:blip r:embed="rId2"/>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20990483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on Slide, 1 Dark Picture">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0"/>
            <a:ext cx="12192000" cy="6858000"/>
          </a:xfrm>
        </p:spPr>
        <p:txBody>
          <a:bodyPr/>
          <a:lstStyle>
            <a:lvl1pPr marL="0" indent="0">
              <a:buFontTx/>
              <a:buNone/>
              <a:defRPr/>
            </a:lvl1pPr>
          </a:lstStyle>
          <a:p>
            <a:r>
              <a:rPr lang="en-US" noProof="0"/>
              <a:t>FIRST: Click here and insert picture in Ribbon “Insert” and button “Picture”(the “Picture” icon in slide is behind the Heading). </a:t>
            </a:r>
            <a:br>
              <a:rPr lang="en-US" noProof="0"/>
            </a:br>
            <a:r>
              <a:rPr lang="en-US" noProof="0"/>
              <a:t>If necessary, right click on picture and select Send to back.</a:t>
            </a:r>
          </a:p>
        </p:txBody>
      </p:sp>
      <p:sp>
        <p:nvSpPr>
          <p:cNvPr id="3" name="Title 2"/>
          <p:cNvSpPr>
            <a:spLocks noGrp="1"/>
          </p:cNvSpPr>
          <p:nvPr>
            <p:ph type="title"/>
          </p:nvPr>
        </p:nvSpPr>
        <p:spPr>
          <a:xfrm>
            <a:off x="600000" y="3180349"/>
            <a:ext cx="10992000" cy="497305"/>
          </a:xfrm>
        </p:spPr>
        <p:txBody>
          <a:bodyPr/>
          <a:lstStyle/>
          <a:p>
            <a:r>
              <a:rPr lang="sv-SE" noProof="0"/>
              <a:t>Klicka här för att ändra format</a:t>
            </a:r>
            <a:endParaRPr lang="en-US" noProof="0"/>
          </a:p>
        </p:txBody>
      </p:sp>
      <p:sp>
        <p:nvSpPr>
          <p:cNvPr id="5" name="Footer Placeholder 4"/>
          <p:cNvSpPr>
            <a:spLocks noGrp="1"/>
          </p:cNvSpPr>
          <p:nvPr>
            <p:ph type="ftr" sz="quarter" idx="14"/>
          </p:nvPr>
        </p:nvSpPr>
        <p:spPr/>
        <p:txBody>
          <a:bodyPr/>
          <a:lstStyle/>
          <a:p>
            <a:r>
              <a:rPr lang="en-US" noProof="0"/>
              <a:t>TITLE OF PRESENTATION</a:t>
            </a:r>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
        <p:nvSpPr>
          <p:cNvPr id="7" name="Picture Placeholder 7">
            <a:extLst>
              <a:ext uri="{FF2B5EF4-FFF2-40B4-BE49-F238E27FC236}">
                <a16:creationId xmlns:a16="http://schemas.microsoft.com/office/drawing/2014/main" id="{AEFBBBAC-5993-4F99-985F-DC7319DB6256}"/>
              </a:ext>
            </a:extLst>
          </p:cNvPr>
          <p:cNvSpPr>
            <a:spLocks noGrp="1"/>
          </p:cNvSpPr>
          <p:nvPr>
            <p:ph type="pic" sz="quarter" idx="13" hasCustomPrompt="1"/>
          </p:nvPr>
        </p:nvSpPr>
        <p:spPr>
          <a:xfrm>
            <a:off x="10783939" y="177601"/>
            <a:ext cx="1227567" cy="296775"/>
          </a:xfrm>
          <a:blipFill>
            <a:blip r:embed="rId2"/>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3228178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 Picture, Content ">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bwMode="ltGray">
          <a:xfrm>
            <a:off x="600000" y="2514601"/>
            <a:ext cx="10992000" cy="3632200"/>
          </a:xfrm>
        </p:spPr>
        <p:txBody>
          <a:bodyPr anchor="b">
            <a:normAutofit/>
          </a:bodyPr>
          <a:lstStyle>
            <a:lvl1pPr>
              <a:defRPr sz="1867" baseline="0">
                <a:solidFill>
                  <a:schemeClr val="tx2"/>
                </a:solidFill>
              </a:defRPr>
            </a:lvl1pPr>
          </a:lstStyle>
          <a:p>
            <a:r>
              <a:rPr lang="en-US" noProof="0"/>
              <a:t>FIRST: Click on icon to add picture. </a:t>
            </a:r>
            <a:br>
              <a:rPr lang="en-US" noProof="0"/>
            </a:br>
            <a:r>
              <a:rPr lang="en-US" noProof="0"/>
              <a:t>If necessary: Right click on picture and select Send to back.</a:t>
            </a:r>
            <a:br>
              <a:rPr lang="en-US" noProof="0"/>
            </a:br>
            <a:br>
              <a:rPr lang="en-US" noProof="0"/>
            </a:br>
            <a:br>
              <a:rPr lang="en-US" noProof="0"/>
            </a:br>
            <a:br>
              <a:rPr lang="en-US" noProof="0"/>
            </a:br>
            <a:br>
              <a:rPr lang="en-US" noProof="0"/>
            </a:br>
            <a:endParaRPr lang="en-US" noProof="0"/>
          </a:p>
        </p:txBody>
      </p:sp>
      <p:sp>
        <p:nvSpPr>
          <p:cNvPr id="3" name="Text"/>
          <p:cNvSpPr>
            <a:spLocks noGrp="1"/>
          </p:cNvSpPr>
          <p:nvPr>
            <p:ph idx="1" hasCustomPrompt="1"/>
          </p:nvPr>
        </p:nvSpPr>
        <p:spPr bwMode="white">
          <a:xfrm>
            <a:off x="7367960" y="4903057"/>
            <a:ext cx="4224040" cy="1029476"/>
          </a:xfrm>
          <a:solidFill>
            <a:srgbClr val="FFFFFF">
              <a:alpha val="69804"/>
            </a:srgbClr>
          </a:solidFill>
        </p:spPr>
        <p:txBody>
          <a:bodyPr lIns="144000" tIns="144000" rIns="144000" bIns="144000" anchor="b">
            <a:sp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Click to edit Master text styles</a:t>
            </a:r>
          </a:p>
        </p:txBody>
      </p:sp>
      <p:sp>
        <p:nvSpPr>
          <p:cNvPr id="9" name="Footer Placeholder 8"/>
          <p:cNvSpPr>
            <a:spLocks noGrp="1"/>
          </p:cNvSpPr>
          <p:nvPr>
            <p:ph type="ftr" sz="quarter" idx="16"/>
          </p:nvPr>
        </p:nvSpPr>
        <p:spPr/>
        <p:txBody>
          <a:bodyPr/>
          <a:lstStyle/>
          <a:p>
            <a:r>
              <a:rPr lang="en-US" noProof="0"/>
              <a:t>TITLE OF PRESENTATION</a:t>
            </a:r>
          </a:p>
        </p:txBody>
      </p:sp>
      <p:sp>
        <p:nvSpPr>
          <p:cNvPr id="11" name="Slide Number Placeholder 10"/>
          <p:cNvSpPr>
            <a:spLocks noGrp="1"/>
          </p:cNvSpPr>
          <p:nvPr>
            <p:ph type="sldNum" sz="quarter" idx="17"/>
          </p:nvPr>
        </p:nvSpPr>
        <p:spPr/>
        <p:txBody>
          <a:bodyPr/>
          <a:lstStyle/>
          <a:p>
            <a:fld id="{9E4FE655-A398-48B5-8790-4515CCC5A856}" type="slidenum">
              <a:rPr lang="en-US" noProof="0" smtClean="0"/>
              <a:pPr/>
              <a:t>‹#›</a:t>
            </a:fld>
            <a:endParaRPr lang="en-US" noProof="0"/>
          </a:p>
        </p:txBody>
      </p:sp>
    </p:spTree>
    <p:extLst>
      <p:ext uri="{BB962C8B-B14F-4D97-AF65-F5344CB8AC3E}">
        <p14:creationId xmlns:p14="http://schemas.microsoft.com/office/powerpoint/2010/main" val="33527938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noProof="0"/>
              <a:t>Klicka här för att ändra format</a:t>
            </a:r>
            <a:endParaRPr lang="en-US" noProof="0"/>
          </a:p>
        </p:txBody>
      </p:sp>
      <p:sp>
        <p:nvSpPr>
          <p:cNvPr id="10" name="Subheading"/>
          <p:cNvSpPr>
            <a:spLocks noGrp="1"/>
          </p:cNvSpPr>
          <p:nvPr>
            <p:ph type="body" sz="quarter" idx="22"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9" name="Text 1"/>
          <p:cNvSpPr>
            <a:spLocks noGrp="1"/>
          </p:cNvSpPr>
          <p:nvPr>
            <p:ph sz="quarter" idx="13" hasCustomPrompt="1"/>
          </p:nvPr>
        </p:nvSpPr>
        <p:spPr>
          <a:xfrm>
            <a:off x="600000" y="2514600"/>
            <a:ext cx="5280323" cy="34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2"/>
          <p:cNvSpPr>
            <a:spLocks noGrp="1"/>
          </p:cNvSpPr>
          <p:nvPr>
            <p:ph sz="quarter" idx="14" hasCustomPrompt="1"/>
          </p:nvPr>
        </p:nvSpPr>
        <p:spPr>
          <a:xfrm>
            <a:off x="6311677" y="2514601"/>
            <a:ext cx="5280323" cy="34200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p:cNvSpPr>
            <a:spLocks noGrp="1"/>
          </p:cNvSpPr>
          <p:nvPr>
            <p:ph type="ftr" sz="quarter" idx="20"/>
          </p:nvPr>
        </p:nvSpPr>
        <p:spPr/>
        <p:txBody>
          <a:bodyPr/>
          <a:lstStyle/>
          <a:p>
            <a:r>
              <a:rPr lang="en-US" noProof="0"/>
              <a:t>TITLE OF PRESENTATION</a:t>
            </a:r>
          </a:p>
        </p:txBody>
      </p:sp>
      <p:sp>
        <p:nvSpPr>
          <p:cNvPr id="5" name="Slide Number Placeholder 4"/>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41058484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ubtitle, Content, 1 Picture">
    <p:spTree>
      <p:nvGrpSpPr>
        <p:cNvPr id="1" name=""/>
        <p:cNvGrpSpPr/>
        <p:nvPr/>
      </p:nvGrpSpPr>
      <p:grpSpPr>
        <a:xfrm>
          <a:off x="0" y="0"/>
          <a:ext cx="0" cy="0"/>
          <a:chOff x="0" y="0"/>
          <a:chExt cx="0" cy="0"/>
        </a:xfrm>
      </p:grpSpPr>
      <p:sp>
        <p:nvSpPr>
          <p:cNvPr id="4" name="Picture 1"/>
          <p:cNvSpPr>
            <a:spLocks noGrp="1"/>
          </p:cNvSpPr>
          <p:nvPr>
            <p:ph type="pic" sz="quarter" idx="18"/>
          </p:nvPr>
        </p:nvSpPr>
        <p:spPr bwMode="ltGray">
          <a:xfrm>
            <a:off x="6310507" y="1728000"/>
            <a:ext cx="5281493" cy="4411515"/>
          </a:xfrm>
        </p:spPr>
        <p:txBody>
          <a:bodyPr/>
          <a:lstStyle/>
          <a:p>
            <a:r>
              <a:rPr lang="sv-SE" noProof="0"/>
              <a:t>Klicka på ikonen för att lägga till en bild</a:t>
            </a:r>
            <a:endParaRPr lang="en-US" noProof="0"/>
          </a:p>
        </p:txBody>
      </p:sp>
      <p:sp>
        <p:nvSpPr>
          <p:cNvPr id="6" name="Text Placeholder 5"/>
          <p:cNvSpPr>
            <a:spLocks noGrp="1"/>
          </p:cNvSpPr>
          <p:nvPr>
            <p:ph type="body" sz="quarter" idx="23"/>
          </p:nvPr>
        </p:nvSpPr>
        <p:spPr>
          <a:xfrm>
            <a:off x="7656633" y="4870517"/>
            <a:ext cx="3937000" cy="1029476"/>
          </a:xfrm>
          <a:solidFill>
            <a:schemeClr val="bg1">
              <a:alpha val="70000"/>
            </a:schemeClr>
          </a:solidFill>
        </p:spPr>
        <p:txBody>
          <a:bodyPr lIns="144000" tIns="144000" rIns="144000" bIns="144000" anchor="b" anchorCtr="0">
            <a:spAutoFit/>
          </a:bodyPr>
          <a:lstStyle/>
          <a:p>
            <a:pPr lvl="0"/>
            <a:r>
              <a:rPr lang="sv-SE" noProof="0"/>
              <a:t>Redigera format för bakgrundstext</a:t>
            </a:r>
          </a:p>
        </p:txBody>
      </p:sp>
      <p:sp>
        <p:nvSpPr>
          <p:cNvPr id="2" name="Title 1"/>
          <p:cNvSpPr>
            <a:spLocks noGrp="1"/>
          </p:cNvSpPr>
          <p:nvPr>
            <p:ph type="title"/>
          </p:nvPr>
        </p:nvSpPr>
        <p:spPr/>
        <p:txBody>
          <a:bodyPr/>
          <a:lstStyle/>
          <a:p>
            <a:r>
              <a:rPr lang="sv-SE" noProof="0"/>
              <a:t>Klicka här för att ändra format</a:t>
            </a:r>
            <a:endParaRPr lang="en-US" noProof="0"/>
          </a:p>
        </p:txBody>
      </p:sp>
      <p:sp>
        <p:nvSpPr>
          <p:cNvPr id="9" name="Text 1"/>
          <p:cNvSpPr>
            <a:spLocks noGrp="1"/>
          </p:cNvSpPr>
          <p:nvPr>
            <p:ph sz="quarter" idx="13" hasCustomPrompt="1"/>
          </p:nvPr>
        </p:nvSpPr>
        <p:spPr>
          <a:xfrm>
            <a:off x="600000" y="2514601"/>
            <a:ext cx="5280000" cy="34200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p:cNvSpPr>
            <a:spLocks noGrp="1"/>
          </p:cNvSpPr>
          <p:nvPr>
            <p:ph type="ftr" sz="quarter" idx="16"/>
          </p:nvPr>
        </p:nvSpPr>
        <p:spPr/>
        <p:txBody>
          <a:bodyPr/>
          <a:lstStyle/>
          <a:p>
            <a:r>
              <a:rPr lang="en-US" noProof="0"/>
              <a:t>TITLE OF PRESENTATION</a:t>
            </a:r>
          </a:p>
        </p:txBody>
      </p:sp>
      <p:sp>
        <p:nvSpPr>
          <p:cNvPr id="13" name="Slide Number Placeholder"/>
          <p:cNvSpPr>
            <a:spLocks noGrp="1"/>
          </p:cNvSpPr>
          <p:nvPr>
            <p:ph type="sldNum" sz="quarter" idx="17"/>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31113414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ubtitle, 2 Pictures">
    <p:spTree>
      <p:nvGrpSpPr>
        <p:cNvPr id="1" name=""/>
        <p:cNvGrpSpPr/>
        <p:nvPr/>
      </p:nvGrpSpPr>
      <p:grpSpPr>
        <a:xfrm>
          <a:off x="0" y="0"/>
          <a:ext cx="0" cy="0"/>
          <a:chOff x="0" y="0"/>
          <a:chExt cx="0" cy="0"/>
        </a:xfrm>
      </p:grpSpPr>
      <p:sp>
        <p:nvSpPr>
          <p:cNvPr id="5" name="Heading"/>
          <p:cNvSpPr>
            <a:spLocks noGrp="1"/>
          </p:cNvSpPr>
          <p:nvPr>
            <p:ph type="title"/>
          </p:nvPr>
        </p:nvSpPr>
        <p:spPr/>
        <p:txBody>
          <a:bodyPr/>
          <a:lstStyle/>
          <a:p>
            <a:r>
              <a:rPr lang="sv-SE" noProof="0"/>
              <a:t>Klicka här för att ändra format</a:t>
            </a:r>
            <a:endParaRPr lang="en-US" noProof="0"/>
          </a:p>
        </p:txBody>
      </p:sp>
      <p:sp>
        <p:nvSpPr>
          <p:cNvPr id="11" name="Subheading"/>
          <p:cNvSpPr>
            <a:spLocks noGrp="1"/>
          </p:cNvSpPr>
          <p:nvPr>
            <p:ph type="body" sz="quarter" idx="22"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0" name="Picture 1"/>
          <p:cNvSpPr>
            <a:spLocks noGrp="1"/>
          </p:cNvSpPr>
          <p:nvPr>
            <p:ph type="pic" sz="quarter" idx="13"/>
          </p:nvPr>
        </p:nvSpPr>
        <p:spPr bwMode="ltGray">
          <a:xfrm>
            <a:off x="600000" y="2514602"/>
            <a:ext cx="5280323" cy="3624913"/>
          </a:xfrm>
        </p:spPr>
        <p:txBody>
          <a:bodyPr/>
          <a:lstStyle/>
          <a:p>
            <a:r>
              <a:rPr lang="sv-SE" noProof="0"/>
              <a:t>Klicka på ikonen för att lägga till en bild</a:t>
            </a:r>
            <a:endParaRPr lang="en-US" noProof="0"/>
          </a:p>
        </p:txBody>
      </p:sp>
      <p:sp>
        <p:nvSpPr>
          <p:cNvPr id="13" name="Picture 2"/>
          <p:cNvSpPr>
            <a:spLocks noGrp="1"/>
          </p:cNvSpPr>
          <p:nvPr>
            <p:ph type="pic" sz="quarter" idx="14"/>
          </p:nvPr>
        </p:nvSpPr>
        <p:spPr bwMode="ltGray">
          <a:xfrm>
            <a:off x="6311677" y="2514601"/>
            <a:ext cx="5280323" cy="3624913"/>
          </a:xfrm>
        </p:spPr>
        <p:txBody>
          <a:bodyPr/>
          <a:lstStyle/>
          <a:p>
            <a:r>
              <a:rPr lang="sv-SE" noProof="0"/>
              <a:t>Klicka på ikonen för att lägga till en bild</a:t>
            </a:r>
            <a:endParaRPr lang="en-US" noProof="0"/>
          </a:p>
        </p:txBody>
      </p:sp>
      <p:sp>
        <p:nvSpPr>
          <p:cNvPr id="4" name="Footer Placeholder 3"/>
          <p:cNvSpPr>
            <a:spLocks noGrp="1"/>
          </p:cNvSpPr>
          <p:nvPr>
            <p:ph type="ftr" sz="quarter" idx="16"/>
          </p:nvPr>
        </p:nvSpPr>
        <p:spPr/>
        <p:txBody>
          <a:bodyPr/>
          <a:lstStyle/>
          <a:p>
            <a:r>
              <a:rPr lang="en-US" noProof="0"/>
              <a:t>TITLE OF PRESENTATION</a:t>
            </a:r>
          </a:p>
        </p:txBody>
      </p:sp>
      <p:sp>
        <p:nvSpPr>
          <p:cNvPr id="8" name="Slide Number Placeholder 7"/>
          <p:cNvSpPr>
            <a:spLocks noGrp="1"/>
          </p:cNvSpPr>
          <p:nvPr>
            <p:ph type="sldNum" sz="quarter" idx="17"/>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400054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4 Content">
    <p:spTree>
      <p:nvGrpSpPr>
        <p:cNvPr id="1" name=""/>
        <p:cNvGrpSpPr/>
        <p:nvPr/>
      </p:nvGrpSpPr>
      <p:grpSpPr>
        <a:xfrm>
          <a:off x="0" y="0"/>
          <a:ext cx="0" cy="0"/>
          <a:chOff x="0" y="0"/>
          <a:chExt cx="0" cy="0"/>
        </a:xfrm>
      </p:grpSpPr>
      <p:sp>
        <p:nvSpPr>
          <p:cNvPr id="2" name="Title 1"/>
          <p:cNvSpPr>
            <a:spLocks noGrp="1"/>
          </p:cNvSpPr>
          <p:nvPr>
            <p:ph type="title"/>
          </p:nvPr>
        </p:nvSpPr>
        <p:spPr>
          <a:xfrm>
            <a:off x="6269679" y="944200"/>
            <a:ext cx="5736000" cy="5736000"/>
          </a:xfrm>
        </p:spPr>
        <p:txBody>
          <a:bodyPr anchor="ctr"/>
          <a:lstStyle/>
          <a:p>
            <a:r>
              <a:rPr lang="sv-SE" noProof="0"/>
              <a:t>Klicka här för att ändra format</a:t>
            </a:r>
            <a:endParaRPr lang="en-US" noProof="0"/>
          </a:p>
        </p:txBody>
      </p:sp>
      <p:sp>
        <p:nvSpPr>
          <p:cNvPr id="13" name="Content Placeholder 7"/>
          <p:cNvSpPr>
            <a:spLocks noGrp="1"/>
          </p:cNvSpPr>
          <p:nvPr>
            <p:ph sz="quarter" idx="14"/>
          </p:nvPr>
        </p:nvSpPr>
        <p:spPr>
          <a:xfrm>
            <a:off x="177600" y="944200"/>
            <a:ext cx="2779200" cy="2779200"/>
          </a:xfrm>
        </p:spPr>
        <p:txBody>
          <a:bodyPr/>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12" name="Content Placeholder 7"/>
          <p:cNvSpPr>
            <a:spLocks noGrp="1"/>
          </p:cNvSpPr>
          <p:nvPr>
            <p:ph sz="quarter" idx="13"/>
          </p:nvPr>
        </p:nvSpPr>
        <p:spPr>
          <a:xfrm>
            <a:off x="3134399" y="944200"/>
            <a:ext cx="2779200" cy="2779200"/>
          </a:xfrm>
        </p:spPr>
        <p:txBody>
          <a:bodyPr/>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14" name="Content Placeholder 7"/>
          <p:cNvSpPr>
            <a:spLocks noGrp="1"/>
          </p:cNvSpPr>
          <p:nvPr>
            <p:ph sz="quarter" idx="15"/>
          </p:nvPr>
        </p:nvSpPr>
        <p:spPr>
          <a:xfrm>
            <a:off x="177599" y="3901000"/>
            <a:ext cx="2779200" cy="2779200"/>
          </a:xfrm>
        </p:spPr>
        <p:txBody>
          <a:bodyPr/>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8" name="Content Placeholder 7"/>
          <p:cNvSpPr>
            <a:spLocks noGrp="1"/>
          </p:cNvSpPr>
          <p:nvPr>
            <p:ph sz="quarter" idx="12"/>
          </p:nvPr>
        </p:nvSpPr>
        <p:spPr>
          <a:xfrm>
            <a:off x="3134399" y="3901000"/>
            <a:ext cx="2779200" cy="2779200"/>
          </a:xfrm>
        </p:spPr>
        <p:txBody>
          <a:bodyPr/>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Tree>
    <p:extLst>
      <p:ext uri="{BB962C8B-B14F-4D97-AF65-F5344CB8AC3E}">
        <p14:creationId xmlns:p14="http://schemas.microsoft.com/office/powerpoint/2010/main" val="338282040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Content, 1 Picture">
    <p:spTree>
      <p:nvGrpSpPr>
        <p:cNvPr id="1" name=""/>
        <p:cNvGrpSpPr/>
        <p:nvPr/>
      </p:nvGrpSpPr>
      <p:grpSpPr>
        <a:xfrm>
          <a:off x="0" y="0"/>
          <a:ext cx="0" cy="0"/>
          <a:chOff x="0" y="0"/>
          <a:chExt cx="0" cy="0"/>
        </a:xfrm>
      </p:grpSpPr>
      <p:sp>
        <p:nvSpPr>
          <p:cNvPr id="4" name="Picture 1"/>
          <p:cNvSpPr>
            <a:spLocks noGrp="1"/>
          </p:cNvSpPr>
          <p:nvPr>
            <p:ph type="pic" sz="quarter" idx="18"/>
          </p:nvPr>
        </p:nvSpPr>
        <p:spPr bwMode="ltGray">
          <a:xfrm>
            <a:off x="6310507" y="1728000"/>
            <a:ext cx="5281493" cy="4411515"/>
          </a:xfrm>
        </p:spPr>
        <p:txBody>
          <a:bodyPr/>
          <a:lstStyle/>
          <a:p>
            <a:r>
              <a:rPr lang="en-US" noProof="0"/>
              <a:t>Click icon to add picture</a:t>
            </a:r>
          </a:p>
        </p:txBody>
      </p:sp>
      <p:sp>
        <p:nvSpPr>
          <p:cNvPr id="6" name="Text Placeholder 5"/>
          <p:cNvSpPr>
            <a:spLocks noGrp="1"/>
          </p:cNvSpPr>
          <p:nvPr>
            <p:ph type="body" sz="quarter" idx="23"/>
          </p:nvPr>
        </p:nvSpPr>
        <p:spPr>
          <a:xfrm>
            <a:off x="7656633" y="5239849"/>
            <a:ext cx="3937000" cy="660144"/>
          </a:xfrm>
          <a:solidFill>
            <a:schemeClr val="bg1">
              <a:alpha val="70000"/>
            </a:schemeClr>
          </a:solidFill>
        </p:spPr>
        <p:txBody>
          <a:bodyPr lIns="144000" tIns="144000" rIns="144000" bIns="144000" anchor="b" anchorCtr="0">
            <a:spAutoFit/>
          </a:bodyPr>
          <a:lstStyle/>
          <a:p>
            <a:pPr lvl="0"/>
            <a:r>
              <a:rPr lang="en-US" noProof="0"/>
              <a:t>Edit Master text styles</a:t>
            </a:r>
          </a:p>
        </p:txBody>
      </p:sp>
      <p:sp>
        <p:nvSpPr>
          <p:cNvPr id="2" name="Title 1"/>
          <p:cNvSpPr>
            <a:spLocks noGrp="1"/>
          </p:cNvSpPr>
          <p:nvPr>
            <p:ph type="title"/>
          </p:nvPr>
        </p:nvSpPr>
        <p:spPr/>
        <p:txBody>
          <a:bodyPr/>
          <a:lstStyle/>
          <a:p>
            <a:r>
              <a:rPr lang="en-US" noProof="0"/>
              <a:t>Click to edit Master title style</a:t>
            </a:r>
          </a:p>
        </p:txBody>
      </p:sp>
      <p:sp>
        <p:nvSpPr>
          <p:cNvPr id="9" name="Text 1"/>
          <p:cNvSpPr>
            <a:spLocks noGrp="1"/>
          </p:cNvSpPr>
          <p:nvPr>
            <p:ph sz="quarter" idx="13" hasCustomPrompt="1"/>
          </p:nvPr>
        </p:nvSpPr>
        <p:spPr>
          <a:xfrm>
            <a:off x="600000" y="2514601"/>
            <a:ext cx="5280000" cy="34200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p:cNvSpPr>
            <a:spLocks noGrp="1"/>
          </p:cNvSpPr>
          <p:nvPr>
            <p:ph type="ftr" sz="quarter" idx="16"/>
          </p:nvPr>
        </p:nvSpPr>
        <p:spPr/>
        <p:txBody>
          <a:bodyPr/>
          <a:lstStyle/>
          <a:p>
            <a:r>
              <a:rPr lang="en-US" noProof="0"/>
              <a:t>TITLE OF PRESENTATION</a:t>
            </a:r>
          </a:p>
        </p:txBody>
      </p:sp>
      <p:sp>
        <p:nvSpPr>
          <p:cNvPr id="13" name="Slide Number Placeholder"/>
          <p:cNvSpPr>
            <a:spLocks noGrp="1"/>
          </p:cNvSpPr>
          <p:nvPr>
            <p:ph type="sldNum" sz="quarter" idx="17"/>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36811491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ubtitle, Content, 2 Picture">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sv-SE" noProof="0"/>
              <a:t>Klicka här för att ändra format</a:t>
            </a:r>
            <a:endParaRPr lang="en-US" noProof="0"/>
          </a:p>
        </p:txBody>
      </p:sp>
      <p:sp>
        <p:nvSpPr>
          <p:cNvPr id="11" name="Subheading"/>
          <p:cNvSpPr>
            <a:spLocks noGrp="1"/>
          </p:cNvSpPr>
          <p:nvPr>
            <p:ph type="body" sz="quarter" idx="23"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3" name="Text"/>
          <p:cNvSpPr>
            <a:spLocks noGrp="1"/>
          </p:cNvSpPr>
          <p:nvPr>
            <p:ph sz="quarter" idx="22" hasCustomPrompt="1"/>
          </p:nvPr>
        </p:nvSpPr>
        <p:spPr>
          <a:xfrm>
            <a:off x="600000" y="2514600"/>
            <a:ext cx="10992000" cy="179860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icture 1"/>
          <p:cNvSpPr>
            <a:spLocks noGrp="1"/>
          </p:cNvSpPr>
          <p:nvPr>
            <p:ph type="pic" sz="quarter" idx="15"/>
          </p:nvPr>
        </p:nvSpPr>
        <p:spPr bwMode="ltGray">
          <a:xfrm>
            <a:off x="600000" y="4357408"/>
            <a:ext cx="5280000" cy="1780593"/>
          </a:xfrm>
        </p:spPr>
        <p:txBody>
          <a:bodyPr/>
          <a:lstStyle/>
          <a:p>
            <a:r>
              <a:rPr lang="sv-SE" noProof="0"/>
              <a:t>Klicka på ikonen för att lägga till en bild</a:t>
            </a:r>
            <a:endParaRPr lang="en-US" noProof="0"/>
          </a:p>
        </p:txBody>
      </p:sp>
      <p:sp>
        <p:nvSpPr>
          <p:cNvPr id="9" name="Picture 2"/>
          <p:cNvSpPr>
            <a:spLocks noGrp="1"/>
          </p:cNvSpPr>
          <p:nvPr>
            <p:ph type="pic" sz="quarter" idx="16"/>
          </p:nvPr>
        </p:nvSpPr>
        <p:spPr bwMode="ltGray">
          <a:xfrm>
            <a:off x="6314237" y="4356064"/>
            <a:ext cx="5277764" cy="1780593"/>
          </a:xfrm>
        </p:spPr>
        <p:txBody>
          <a:bodyPr/>
          <a:lstStyle/>
          <a:p>
            <a:r>
              <a:rPr lang="sv-SE" noProof="0"/>
              <a:t>Klicka på ikonen för att lägga till en bild</a:t>
            </a:r>
            <a:endParaRPr lang="en-US" noProof="0"/>
          </a:p>
        </p:txBody>
      </p:sp>
      <p:sp>
        <p:nvSpPr>
          <p:cNvPr id="6" name="Footer Placeholder 5"/>
          <p:cNvSpPr>
            <a:spLocks noGrp="1"/>
          </p:cNvSpPr>
          <p:nvPr>
            <p:ph type="ftr" sz="quarter" idx="20"/>
          </p:nvPr>
        </p:nvSpPr>
        <p:spPr/>
        <p:txBody>
          <a:bodyPr/>
          <a:lstStyle/>
          <a:p>
            <a:r>
              <a:rPr lang="en-US" noProof="0"/>
              <a:t>TITLE OF PRESENTATION</a:t>
            </a:r>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4481501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1 Light Picture">
    <p:spTree>
      <p:nvGrpSpPr>
        <p:cNvPr id="1" name=""/>
        <p:cNvGrpSpPr/>
        <p:nvPr/>
      </p:nvGrpSpPr>
      <p:grpSpPr>
        <a:xfrm>
          <a:off x="0" y="0"/>
          <a:ext cx="0" cy="0"/>
          <a:chOff x="0" y="0"/>
          <a:chExt cx="0" cy="0"/>
        </a:xfrm>
      </p:grpSpPr>
      <p:sp>
        <p:nvSpPr>
          <p:cNvPr id="9" name="Text"/>
          <p:cNvSpPr>
            <a:spLocks noGrp="1"/>
          </p:cNvSpPr>
          <p:nvPr>
            <p:ph idx="1" hasCustomPrompt="1"/>
          </p:nvPr>
        </p:nvSpPr>
        <p:spPr>
          <a:xfrm>
            <a:off x="177601" y="943141"/>
            <a:ext cx="5735999" cy="573599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p:cNvSpPr>
            <a:spLocks noGrp="1"/>
          </p:cNvSpPr>
          <p:nvPr>
            <p:ph type="pic" sz="quarter" idx="12" hasCustomPrompt="1"/>
          </p:nvPr>
        </p:nvSpPr>
        <p:spPr bwMode="ltGray">
          <a:xfrm>
            <a:off x="6086121" y="0"/>
            <a:ext cx="6096000" cy="6858000"/>
          </a:xfrm>
          <a:noFill/>
        </p:spPr>
        <p:txBody>
          <a:bodyPr/>
          <a:lstStyle>
            <a:lvl1pPr marL="0" indent="0">
              <a:buNone/>
              <a:defRPr/>
            </a:lvl1pPr>
          </a:lstStyle>
          <a:p>
            <a:r>
              <a:rPr lang="en-US" noProof="0"/>
              <a:t> </a:t>
            </a: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2746294948"/>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1 Dark Picture">
    <p:spTree>
      <p:nvGrpSpPr>
        <p:cNvPr id="1" name=""/>
        <p:cNvGrpSpPr/>
        <p:nvPr/>
      </p:nvGrpSpPr>
      <p:grpSpPr>
        <a:xfrm>
          <a:off x="0" y="0"/>
          <a:ext cx="0" cy="0"/>
          <a:chOff x="0" y="0"/>
          <a:chExt cx="0" cy="0"/>
        </a:xfrm>
      </p:grpSpPr>
      <p:sp>
        <p:nvSpPr>
          <p:cNvPr id="9" name="Text"/>
          <p:cNvSpPr>
            <a:spLocks noGrp="1"/>
          </p:cNvSpPr>
          <p:nvPr>
            <p:ph idx="1" hasCustomPrompt="1"/>
          </p:nvPr>
        </p:nvSpPr>
        <p:spPr>
          <a:xfrm>
            <a:off x="177601" y="943141"/>
            <a:ext cx="5735999" cy="573599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p:cNvSpPr>
            <a:spLocks noGrp="1"/>
          </p:cNvSpPr>
          <p:nvPr>
            <p:ph type="pic" sz="quarter" idx="12" hasCustomPrompt="1"/>
          </p:nvPr>
        </p:nvSpPr>
        <p:spPr bwMode="ltGray">
          <a:xfrm>
            <a:off x="6086121" y="0"/>
            <a:ext cx="6096000" cy="6858000"/>
          </a:xfrm>
          <a:noFill/>
        </p:spPr>
        <p:txBody>
          <a:bodyPr/>
          <a:lstStyle>
            <a:lvl1pPr marL="0" indent="0">
              <a:buNone/>
              <a:defRPr/>
            </a:lvl1pPr>
          </a:lstStyle>
          <a:p>
            <a:r>
              <a:rPr lang="en-US" noProof="0"/>
              <a:t> </a:t>
            </a: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4158735600"/>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Tone (grey), Title, Content - Wide">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rgbClr val="C0C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10" name="Title 1"/>
          <p:cNvSpPr>
            <a:spLocks noGrp="1"/>
          </p:cNvSpPr>
          <p:nvPr>
            <p:ph type="title"/>
          </p:nvPr>
        </p:nvSpPr>
        <p:spPr>
          <a:xfrm>
            <a:off x="177601" y="943141"/>
            <a:ext cx="5735999" cy="5735999"/>
          </a:xfrm>
        </p:spPr>
        <p:txBody>
          <a:bodyPr anchor="ctr"/>
          <a:lstStyle/>
          <a:p>
            <a:r>
              <a:rPr lang="sv-SE" noProof="0"/>
              <a:t>Klicka här för att ändra format</a:t>
            </a:r>
            <a:endParaRPr lang="en-US" noProof="0"/>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12" name="Text">
            <a:extLst>
              <a:ext uri="{FF2B5EF4-FFF2-40B4-BE49-F238E27FC236}">
                <a16:creationId xmlns:a16="http://schemas.microsoft.com/office/drawing/2014/main" id="{4A128D55-DADB-4C1D-854C-9487D87C904C}"/>
              </a:ext>
            </a:extLst>
          </p:cNvPr>
          <p:cNvSpPr>
            <a:spLocks noGrp="1"/>
          </p:cNvSpPr>
          <p:nvPr>
            <p:ph idx="14" hasCustomPrompt="1"/>
          </p:nvPr>
        </p:nvSpPr>
        <p:spPr>
          <a:xfrm>
            <a:off x="6276085" y="944202"/>
            <a:ext cx="5735999" cy="5735999"/>
          </a:xfrm>
        </p:spPr>
        <p:txBody>
          <a:bodyPr anchor="ctr"/>
          <a:lstStyle>
            <a:lvl1pPr marL="431989" indent="-431989">
              <a:buFontTx/>
              <a:buBlip>
                <a:blip r:embed="rId2"/>
              </a:buBlip>
              <a:defRPr>
                <a:solidFill>
                  <a:schemeClr val="bg1"/>
                </a:solidFill>
              </a:defRPr>
            </a:lvl1pPr>
            <a:lvl2pPr marL="719982" indent="-287993">
              <a:buFontTx/>
              <a:buBlip>
                <a:blip r:embed="rId3"/>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Picture Placeholder 7"/>
          <p:cNvSpPr>
            <a:spLocks noGrp="1"/>
          </p:cNvSpPr>
          <p:nvPr>
            <p:ph type="pic" sz="quarter" idx="13" hasCustomPrompt="1"/>
          </p:nvPr>
        </p:nvSpPr>
        <p:spPr>
          <a:xfrm>
            <a:off x="10783939" y="177601"/>
            <a:ext cx="1227567" cy="296775"/>
          </a:xfrm>
          <a:blipFill>
            <a:blip r:embed="rId4"/>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28198948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Tone, Title, Subtitle, 3 Content">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rgbClr val="F0F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10" name="Title 1"/>
          <p:cNvSpPr>
            <a:spLocks noGrp="1"/>
          </p:cNvSpPr>
          <p:nvPr>
            <p:ph type="title"/>
          </p:nvPr>
        </p:nvSpPr>
        <p:spPr>
          <a:xfrm>
            <a:off x="6276083" y="944201"/>
            <a:ext cx="5734943" cy="2779200"/>
          </a:xfrm>
        </p:spPr>
        <p:txBody>
          <a:bodyPr anchor="b"/>
          <a:lstStyle/>
          <a:p>
            <a:r>
              <a:rPr lang="sv-SE" noProof="0"/>
              <a:t>Klicka här för att ändra format</a:t>
            </a:r>
            <a:endParaRPr lang="en-US" noProof="0"/>
          </a:p>
        </p:txBody>
      </p:sp>
      <p:sp>
        <p:nvSpPr>
          <p:cNvPr id="11" name="Subheading"/>
          <p:cNvSpPr>
            <a:spLocks noGrp="1"/>
          </p:cNvSpPr>
          <p:nvPr>
            <p:ph type="body" sz="quarter" idx="23" hasCustomPrompt="1"/>
          </p:nvPr>
        </p:nvSpPr>
        <p:spPr>
          <a:xfrm>
            <a:off x="6273600" y="3893069"/>
            <a:ext cx="5737427" cy="2779200"/>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4" name="Content Placeholder 7"/>
          <p:cNvSpPr>
            <a:spLocks noGrp="1"/>
          </p:cNvSpPr>
          <p:nvPr>
            <p:ph sz="quarter" idx="24"/>
          </p:nvPr>
        </p:nvSpPr>
        <p:spPr>
          <a:xfrm>
            <a:off x="177599" y="944200"/>
            <a:ext cx="5735999" cy="2779200"/>
          </a:xfrm>
        </p:spPr>
        <p:txBody>
          <a:bodyPr/>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13" name="Content Placeholder 7"/>
          <p:cNvSpPr>
            <a:spLocks noGrp="1"/>
          </p:cNvSpPr>
          <p:nvPr>
            <p:ph sz="quarter" idx="15"/>
          </p:nvPr>
        </p:nvSpPr>
        <p:spPr>
          <a:xfrm>
            <a:off x="177599" y="3901000"/>
            <a:ext cx="2779200" cy="2779200"/>
          </a:xfrm>
        </p:spPr>
        <p:txBody>
          <a:bodyPr/>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12" name="Content Placeholder 7"/>
          <p:cNvSpPr>
            <a:spLocks noGrp="1"/>
          </p:cNvSpPr>
          <p:nvPr>
            <p:ph sz="quarter" idx="12"/>
          </p:nvPr>
        </p:nvSpPr>
        <p:spPr>
          <a:xfrm>
            <a:off x="3134399" y="3901000"/>
            <a:ext cx="2779200" cy="2779200"/>
          </a:xfrm>
        </p:spPr>
        <p:txBody>
          <a:bodyPr/>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Tree>
    <p:extLst>
      <p:ext uri="{BB962C8B-B14F-4D97-AF65-F5344CB8AC3E}">
        <p14:creationId xmlns:p14="http://schemas.microsoft.com/office/powerpoint/2010/main" val="21973314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 Tone (green), Title, Content - Wide">
    <p:spTree>
      <p:nvGrpSpPr>
        <p:cNvPr id="1" name=""/>
        <p:cNvGrpSpPr/>
        <p:nvPr/>
      </p:nvGrpSpPr>
      <p:grpSpPr>
        <a:xfrm>
          <a:off x="0" y="0"/>
          <a:ext cx="0" cy="0"/>
          <a:chOff x="0" y="0"/>
          <a:chExt cx="0" cy="0"/>
        </a:xfrm>
      </p:grpSpPr>
      <p:sp>
        <p:nvSpPr>
          <p:cNvPr id="10" name="Title 1"/>
          <p:cNvSpPr>
            <a:spLocks noGrp="1"/>
          </p:cNvSpPr>
          <p:nvPr>
            <p:ph type="title"/>
          </p:nvPr>
        </p:nvSpPr>
        <p:spPr>
          <a:xfrm>
            <a:off x="177600" y="943140"/>
            <a:ext cx="5736000" cy="5736000"/>
          </a:xfrm>
        </p:spPr>
        <p:txBody>
          <a:bodyPr anchor="ctr"/>
          <a:lstStyle/>
          <a:p>
            <a:r>
              <a:rPr lang="sv-SE" noProof="0"/>
              <a:t>Klicka här för att ändra format</a:t>
            </a:r>
            <a:endParaRPr lang="en-US" noProof="0"/>
          </a:p>
        </p:txBody>
      </p:sp>
      <p:sp>
        <p:nvSpPr>
          <p:cNvPr id="2" name="Rectangle 1"/>
          <p:cNvSpPr/>
          <p:nvPr userDrawn="1"/>
        </p:nvSpPr>
        <p:spPr>
          <a:xfrm>
            <a:off x="6096000" y="0"/>
            <a:ext cx="6096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a:stretch>
              <a:fillRect/>
            </a:stretch>
          </a:blipFill>
        </p:spPr>
        <p:txBody>
          <a:bodyPr/>
          <a:lstStyle>
            <a:lvl1pPr marL="0" indent="0">
              <a:buNone/>
              <a:defRPr/>
            </a:lvl1pPr>
          </a:lstStyle>
          <a:p>
            <a:r>
              <a:rPr lang="en-US" noProof="0"/>
              <a:t> </a:t>
            </a:r>
          </a:p>
        </p:txBody>
      </p:sp>
      <p:sp>
        <p:nvSpPr>
          <p:cNvPr id="11" name="Text">
            <a:extLst>
              <a:ext uri="{FF2B5EF4-FFF2-40B4-BE49-F238E27FC236}">
                <a16:creationId xmlns:a16="http://schemas.microsoft.com/office/drawing/2014/main" id="{A3235BA5-BC1D-46BF-83FD-C3EDEFB5B520}"/>
              </a:ext>
            </a:extLst>
          </p:cNvPr>
          <p:cNvSpPr>
            <a:spLocks noGrp="1"/>
          </p:cNvSpPr>
          <p:nvPr>
            <p:ph idx="14" hasCustomPrompt="1"/>
          </p:nvPr>
        </p:nvSpPr>
        <p:spPr>
          <a:xfrm>
            <a:off x="6276085" y="944202"/>
            <a:ext cx="5735999" cy="5735999"/>
          </a:xfrm>
        </p:spPr>
        <p:txBody>
          <a:bodyPr anchor="ctr"/>
          <a:lstStyle>
            <a:lvl1pPr marL="431989" indent="-431989">
              <a:buFontTx/>
              <a:buBlip>
                <a:blip r:embed="rId3"/>
              </a:buBlip>
              <a:defRPr>
                <a:solidFill>
                  <a:schemeClr val="bg1"/>
                </a:solidFill>
              </a:defRPr>
            </a:lvl1pPr>
            <a:lvl2pPr marL="719982" indent="-287993">
              <a:buFontTx/>
              <a:buBlip>
                <a:blip r:embed="rId4"/>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831101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TITLE OF PRESENTATION</a:t>
            </a:r>
          </a:p>
        </p:txBody>
      </p:sp>
      <p:sp>
        <p:nvSpPr>
          <p:cNvPr id="4" name="Slide Number Placeholder 3"/>
          <p:cNvSpPr>
            <a:spLocks noGrp="1"/>
          </p:cNvSpPr>
          <p:nvPr>
            <p:ph type="sldNum" sz="quarter" idx="12"/>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35829463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Endin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582726" y="2920633"/>
            <a:ext cx="11026549" cy="1016737"/>
          </a:xfrm>
        </p:spPr>
        <p:txBody>
          <a:bodyPr/>
          <a:lstStyle>
            <a:lvl1pPr>
              <a:defRPr sz="8000"/>
            </a:lvl1pPr>
          </a:lstStyle>
          <a:p>
            <a:r>
              <a:rPr lang="en-US" noProof="0"/>
              <a:t>Thanks.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3473" y="470011"/>
            <a:ext cx="3125060" cy="75550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36000" y="5845277"/>
            <a:ext cx="720000" cy="80000"/>
          </a:xfrm>
          <a:prstGeom prst="rect">
            <a:avLst/>
          </a:prstGeom>
        </p:spPr>
      </p:pic>
      <p:sp>
        <p:nvSpPr>
          <p:cNvPr id="11" name="Text Placeholder 10"/>
          <p:cNvSpPr>
            <a:spLocks noGrp="1"/>
          </p:cNvSpPr>
          <p:nvPr>
            <p:ph type="body" sz="quarter" idx="10" hasCustomPrompt="1"/>
          </p:nvPr>
        </p:nvSpPr>
        <p:spPr>
          <a:xfrm>
            <a:off x="3456000" y="6021289"/>
            <a:ext cx="5280000" cy="740833"/>
          </a:xfrm>
        </p:spPr>
        <p:txBody>
          <a:bodyPr/>
          <a:lstStyle>
            <a:lvl1pPr marL="0" indent="0" algn="ctr">
              <a:spcBef>
                <a:spcPts val="0"/>
              </a:spcBef>
              <a:buNone/>
              <a:defRPr sz="1333"/>
            </a:lvl1pPr>
          </a:lstStyle>
          <a:p>
            <a:pPr lvl="0"/>
            <a:r>
              <a:rPr lang="en-US" noProof="0"/>
              <a:t>Firstname Lastname Title</a:t>
            </a:r>
          </a:p>
          <a:p>
            <a:pPr lvl="0"/>
            <a:r>
              <a:rPr lang="en-US" noProof="0"/>
              <a:t>firstname.lastname@billerudkorsnas.com</a:t>
            </a:r>
          </a:p>
          <a:p>
            <a:pPr lvl="0"/>
            <a:r>
              <a:rPr lang="en-US" noProof="0"/>
              <a:t>M+46 700 000 000</a:t>
            </a:r>
          </a:p>
          <a:p>
            <a:pPr lvl="0"/>
            <a:endParaRPr lang="en-US" noProof="0"/>
          </a:p>
        </p:txBody>
      </p:sp>
    </p:spTree>
    <p:extLst>
      <p:ext uri="{BB962C8B-B14F-4D97-AF65-F5344CB8AC3E}">
        <p14:creationId xmlns:p14="http://schemas.microsoft.com/office/powerpoint/2010/main" val="999022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2 Pictures">
    <p:spTree>
      <p:nvGrpSpPr>
        <p:cNvPr id="1" name=""/>
        <p:cNvGrpSpPr/>
        <p:nvPr/>
      </p:nvGrpSpPr>
      <p:grpSpPr>
        <a:xfrm>
          <a:off x="0" y="0"/>
          <a:ext cx="0" cy="0"/>
          <a:chOff x="0" y="0"/>
          <a:chExt cx="0" cy="0"/>
        </a:xfrm>
      </p:grpSpPr>
      <p:sp>
        <p:nvSpPr>
          <p:cNvPr id="5" name="Heading"/>
          <p:cNvSpPr>
            <a:spLocks noGrp="1"/>
          </p:cNvSpPr>
          <p:nvPr>
            <p:ph type="title"/>
          </p:nvPr>
        </p:nvSpPr>
        <p:spPr/>
        <p:txBody>
          <a:bodyPr/>
          <a:lstStyle/>
          <a:p>
            <a:r>
              <a:rPr lang="en-US" noProof="0"/>
              <a:t>Click to edit Master title style</a:t>
            </a:r>
          </a:p>
        </p:txBody>
      </p:sp>
      <p:sp>
        <p:nvSpPr>
          <p:cNvPr id="11" name="Subheading"/>
          <p:cNvSpPr>
            <a:spLocks noGrp="1"/>
          </p:cNvSpPr>
          <p:nvPr>
            <p:ph type="body" sz="quarter" idx="22"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0" name="Picture 1"/>
          <p:cNvSpPr>
            <a:spLocks noGrp="1"/>
          </p:cNvSpPr>
          <p:nvPr>
            <p:ph type="pic" sz="quarter" idx="13"/>
          </p:nvPr>
        </p:nvSpPr>
        <p:spPr bwMode="ltGray">
          <a:xfrm>
            <a:off x="600000" y="2514602"/>
            <a:ext cx="5280323" cy="3624913"/>
          </a:xfrm>
        </p:spPr>
        <p:txBody>
          <a:bodyPr/>
          <a:lstStyle/>
          <a:p>
            <a:r>
              <a:rPr lang="en-US" noProof="0"/>
              <a:t>Click icon to add picture</a:t>
            </a:r>
          </a:p>
        </p:txBody>
      </p:sp>
      <p:sp>
        <p:nvSpPr>
          <p:cNvPr id="13" name="Picture 2"/>
          <p:cNvSpPr>
            <a:spLocks noGrp="1"/>
          </p:cNvSpPr>
          <p:nvPr>
            <p:ph type="pic" sz="quarter" idx="14"/>
          </p:nvPr>
        </p:nvSpPr>
        <p:spPr bwMode="ltGray">
          <a:xfrm>
            <a:off x="6311677" y="2514601"/>
            <a:ext cx="5280323" cy="3624913"/>
          </a:xfrm>
        </p:spPr>
        <p:txBody>
          <a:bodyPr/>
          <a:lstStyle/>
          <a:p>
            <a:r>
              <a:rPr lang="en-US" noProof="0"/>
              <a:t>Click icon to add picture</a:t>
            </a:r>
          </a:p>
        </p:txBody>
      </p:sp>
      <p:sp>
        <p:nvSpPr>
          <p:cNvPr id="4" name="Footer Placeholder 3"/>
          <p:cNvSpPr>
            <a:spLocks noGrp="1"/>
          </p:cNvSpPr>
          <p:nvPr>
            <p:ph type="ftr" sz="quarter" idx="16"/>
          </p:nvPr>
        </p:nvSpPr>
        <p:spPr/>
        <p:txBody>
          <a:bodyPr/>
          <a:lstStyle/>
          <a:p>
            <a:r>
              <a:rPr lang="en-US" noProof="0"/>
              <a:t>TITLE OF PRESENTATION</a:t>
            </a:r>
          </a:p>
        </p:txBody>
      </p:sp>
      <p:sp>
        <p:nvSpPr>
          <p:cNvPr id="8" name="Slide Number Placeholder 7"/>
          <p:cNvSpPr>
            <a:spLocks noGrp="1"/>
          </p:cNvSpPr>
          <p:nvPr>
            <p:ph type="sldNum" sz="quarter" idx="17"/>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688455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4 Content">
    <p:spTree>
      <p:nvGrpSpPr>
        <p:cNvPr id="1" name=""/>
        <p:cNvGrpSpPr/>
        <p:nvPr/>
      </p:nvGrpSpPr>
      <p:grpSpPr>
        <a:xfrm>
          <a:off x="0" y="0"/>
          <a:ext cx="0" cy="0"/>
          <a:chOff x="0" y="0"/>
          <a:chExt cx="0" cy="0"/>
        </a:xfrm>
      </p:grpSpPr>
      <p:sp>
        <p:nvSpPr>
          <p:cNvPr id="2" name="Title 1"/>
          <p:cNvSpPr>
            <a:spLocks noGrp="1"/>
          </p:cNvSpPr>
          <p:nvPr>
            <p:ph type="title"/>
          </p:nvPr>
        </p:nvSpPr>
        <p:spPr>
          <a:xfrm>
            <a:off x="6269679" y="944200"/>
            <a:ext cx="5736000" cy="5736000"/>
          </a:xfrm>
        </p:spPr>
        <p:txBody>
          <a:bodyPr anchor="ctr"/>
          <a:lstStyle/>
          <a:p>
            <a:r>
              <a:rPr lang="en-US" noProof="0"/>
              <a:t>Click to edit Master title style</a:t>
            </a:r>
          </a:p>
        </p:txBody>
      </p:sp>
      <p:sp>
        <p:nvSpPr>
          <p:cNvPr id="13" name="Content Placeholder 7"/>
          <p:cNvSpPr>
            <a:spLocks noGrp="1"/>
          </p:cNvSpPr>
          <p:nvPr>
            <p:ph sz="quarter" idx="14"/>
          </p:nvPr>
        </p:nvSpPr>
        <p:spPr>
          <a:xfrm>
            <a:off x="177600" y="9442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7"/>
          <p:cNvSpPr>
            <a:spLocks noGrp="1"/>
          </p:cNvSpPr>
          <p:nvPr>
            <p:ph sz="quarter" idx="13"/>
          </p:nvPr>
        </p:nvSpPr>
        <p:spPr>
          <a:xfrm>
            <a:off x="3134399" y="9442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7"/>
          <p:cNvSpPr>
            <a:spLocks noGrp="1"/>
          </p:cNvSpPr>
          <p:nvPr>
            <p:ph sz="quarter" idx="15"/>
          </p:nvPr>
        </p:nvSpPr>
        <p:spPr>
          <a:xfrm>
            <a:off x="177599"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7"/>
          <p:cNvSpPr>
            <a:spLocks noGrp="1"/>
          </p:cNvSpPr>
          <p:nvPr>
            <p:ph sz="quarter" idx="12"/>
          </p:nvPr>
        </p:nvSpPr>
        <p:spPr>
          <a:xfrm>
            <a:off x="3134399"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Tree>
    <p:extLst>
      <p:ext uri="{BB962C8B-B14F-4D97-AF65-F5344CB8AC3E}">
        <p14:creationId xmlns:p14="http://schemas.microsoft.com/office/powerpoint/2010/main" val="365957274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Content, 2 Picture">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en-US" noProof="0"/>
              <a:t>Click to edit Master title style</a:t>
            </a:r>
          </a:p>
        </p:txBody>
      </p:sp>
      <p:sp>
        <p:nvSpPr>
          <p:cNvPr id="11" name="Subheading"/>
          <p:cNvSpPr>
            <a:spLocks noGrp="1"/>
          </p:cNvSpPr>
          <p:nvPr>
            <p:ph type="body" sz="quarter" idx="23"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3" name="Text"/>
          <p:cNvSpPr>
            <a:spLocks noGrp="1"/>
          </p:cNvSpPr>
          <p:nvPr>
            <p:ph sz="quarter" idx="22" hasCustomPrompt="1"/>
          </p:nvPr>
        </p:nvSpPr>
        <p:spPr>
          <a:xfrm>
            <a:off x="600000" y="2514600"/>
            <a:ext cx="10992000" cy="179860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icture 1"/>
          <p:cNvSpPr>
            <a:spLocks noGrp="1"/>
          </p:cNvSpPr>
          <p:nvPr>
            <p:ph type="pic" sz="quarter" idx="15"/>
          </p:nvPr>
        </p:nvSpPr>
        <p:spPr bwMode="ltGray">
          <a:xfrm>
            <a:off x="600000" y="4357408"/>
            <a:ext cx="5280000" cy="1780593"/>
          </a:xfrm>
        </p:spPr>
        <p:txBody>
          <a:bodyPr/>
          <a:lstStyle/>
          <a:p>
            <a:r>
              <a:rPr lang="en-US" noProof="0"/>
              <a:t>Click icon to add picture</a:t>
            </a:r>
          </a:p>
        </p:txBody>
      </p:sp>
      <p:sp>
        <p:nvSpPr>
          <p:cNvPr id="9" name="Picture 2"/>
          <p:cNvSpPr>
            <a:spLocks noGrp="1"/>
          </p:cNvSpPr>
          <p:nvPr>
            <p:ph type="pic" sz="quarter" idx="16"/>
          </p:nvPr>
        </p:nvSpPr>
        <p:spPr bwMode="ltGray">
          <a:xfrm>
            <a:off x="6314237" y="4356064"/>
            <a:ext cx="5277764" cy="1780593"/>
          </a:xfrm>
        </p:spPr>
        <p:txBody>
          <a:bodyPr/>
          <a:lstStyle/>
          <a:p>
            <a:r>
              <a:rPr lang="en-US" noProof="0"/>
              <a:t>Click icon to add picture</a:t>
            </a:r>
          </a:p>
        </p:txBody>
      </p:sp>
      <p:sp>
        <p:nvSpPr>
          <p:cNvPr id="6" name="Footer Placeholder 5"/>
          <p:cNvSpPr>
            <a:spLocks noGrp="1"/>
          </p:cNvSpPr>
          <p:nvPr>
            <p:ph type="ftr" sz="quarter" idx="20"/>
          </p:nvPr>
        </p:nvSpPr>
        <p:spPr/>
        <p:txBody>
          <a:bodyPr/>
          <a:lstStyle/>
          <a:p>
            <a:r>
              <a:rPr lang="en-US" noProof="0"/>
              <a:t>TITLE OF PRESENTATION</a:t>
            </a:r>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2605791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Light Picture">
    <p:spTree>
      <p:nvGrpSpPr>
        <p:cNvPr id="1" name=""/>
        <p:cNvGrpSpPr/>
        <p:nvPr/>
      </p:nvGrpSpPr>
      <p:grpSpPr>
        <a:xfrm>
          <a:off x="0" y="0"/>
          <a:ext cx="0" cy="0"/>
          <a:chOff x="0" y="0"/>
          <a:chExt cx="0" cy="0"/>
        </a:xfrm>
      </p:grpSpPr>
      <p:sp>
        <p:nvSpPr>
          <p:cNvPr id="9" name="Text"/>
          <p:cNvSpPr>
            <a:spLocks noGrp="1"/>
          </p:cNvSpPr>
          <p:nvPr>
            <p:ph idx="1" hasCustomPrompt="1"/>
          </p:nvPr>
        </p:nvSpPr>
        <p:spPr>
          <a:xfrm>
            <a:off x="177601" y="943141"/>
            <a:ext cx="5735999" cy="573599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p:cNvSpPr>
            <a:spLocks noGrp="1"/>
          </p:cNvSpPr>
          <p:nvPr>
            <p:ph type="pic" sz="quarter" idx="12" hasCustomPrompt="1"/>
          </p:nvPr>
        </p:nvSpPr>
        <p:spPr bwMode="ltGray">
          <a:xfrm>
            <a:off x="6086121" y="0"/>
            <a:ext cx="6096000" cy="6858000"/>
          </a:xfrm>
          <a:noFill/>
        </p:spPr>
        <p:txBody>
          <a:bodyPr/>
          <a:lstStyle>
            <a:lvl1pPr marL="0" indent="0">
              <a:buNone/>
              <a:defRPr/>
            </a:lvl1pPr>
          </a:lstStyle>
          <a:p>
            <a:r>
              <a:rPr lang="en-US" noProof="0"/>
              <a:t> </a:t>
            </a: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51364356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 Dark Picture">
    <p:spTree>
      <p:nvGrpSpPr>
        <p:cNvPr id="1" name=""/>
        <p:cNvGrpSpPr/>
        <p:nvPr/>
      </p:nvGrpSpPr>
      <p:grpSpPr>
        <a:xfrm>
          <a:off x="0" y="0"/>
          <a:ext cx="0" cy="0"/>
          <a:chOff x="0" y="0"/>
          <a:chExt cx="0" cy="0"/>
        </a:xfrm>
      </p:grpSpPr>
      <p:sp>
        <p:nvSpPr>
          <p:cNvPr id="9" name="Text"/>
          <p:cNvSpPr>
            <a:spLocks noGrp="1"/>
          </p:cNvSpPr>
          <p:nvPr>
            <p:ph idx="1" hasCustomPrompt="1"/>
          </p:nvPr>
        </p:nvSpPr>
        <p:spPr>
          <a:xfrm>
            <a:off x="177601" y="943141"/>
            <a:ext cx="5735999" cy="573599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p:cNvSpPr>
            <a:spLocks noGrp="1"/>
          </p:cNvSpPr>
          <p:nvPr>
            <p:ph type="pic" sz="quarter" idx="12" hasCustomPrompt="1"/>
          </p:nvPr>
        </p:nvSpPr>
        <p:spPr bwMode="ltGray">
          <a:xfrm>
            <a:off x="6086121" y="0"/>
            <a:ext cx="6096000" cy="6858000"/>
          </a:xfrm>
          <a:noFill/>
        </p:spPr>
        <p:txBody>
          <a:bodyPr/>
          <a:lstStyle>
            <a:lvl1pPr marL="0" indent="0">
              <a:buNone/>
              <a:defRPr/>
            </a:lvl1pPr>
          </a:lstStyle>
          <a:p>
            <a:r>
              <a:rPr lang="en-US" noProof="0"/>
              <a:t> </a:t>
            </a: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231819065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Tone (grey), Title, Content - Wide">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rgbClr val="C0C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10" name="Title 1"/>
          <p:cNvSpPr>
            <a:spLocks noGrp="1"/>
          </p:cNvSpPr>
          <p:nvPr>
            <p:ph type="title"/>
          </p:nvPr>
        </p:nvSpPr>
        <p:spPr>
          <a:xfrm>
            <a:off x="177601" y="943141"/>
            <a:ext cx="5735999" cy="5735999"/>
          </a:xfrm>
        </p:spPr>
        <p:txBody>
          <a:bodyPr anchor="ctr"/>
          <a:lstStyle/>
          <a:p>
            <a:r>
              <a:rPr lang="en-US" noProof="0"/>
              <a:t>Click to edit Master title style</a:t>
            </a: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12" name="Text">
            <a:extLst>
              <a:ext uri="{FF2B5EF4-FFF2-40B4-BE49-F238E27FC236}">
                <a16:creationId xmlns:a16="http://schemas.microsoft.com/office/drawing/2014/main" id="{4A128D55-DADB-4C1D-854C-9487D87C904C}"/>
              </a:ext>
            </a:extLst>
          </p:cNvPr>
          <p:cNvSpPr>
            <a:spLocks noGrp="1"/>
          </p:cNvSpPr>
          <p:nvPr>
            <p:ph idx="14" hasCustomPrompt="1"/>
          </p:nvPr>
        </p:nvSpPr>
        <p:spPr>
          <a:xfrm>
            <a:off x="6276085" y="944202"/>
            <a:ext cx="5735999" cy="5735999"/>
          </a:xfrm>
        </p:spPr>
        <p:txBody>
          <a:bodyPr anchor="ctr"/>
          <a:lstStyle>
            <a:lvl1pPr marL="431989" indent="-431989">
              <a:buFontTx/>
              <a:buBlip>
                <a:blip r:embed="rId2"/>
              </a:buBlip>
              <a:defRPr>
                <a:solidFill>
                  <a:schemeClr val="bg1"/>
                </a:solidFill>
              </a:defRPr>
            </a:lvl1pPr>
            <a:lvl2pPr marL="719982" indent="-287993">
              <a:buFontTx/>
              <a:buBlip>
                <a:blip r:embed="rId3"/>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Picture Placeholder 7"/>
          <p:cNvSpPr>
            <a:spLocks noGrp="1"/>
          </p:cNvSpPr>
          <p:nvPr>
            <p:ph type="pic" sz="quarter" idx="13" hasCustomPrompt="1"/>
          </p:nvPr>
        </p:nvSpPr>
        <p:spPr>
          <a:xfrm>
            <a:off x="10783939" y="177601"/>
            <a:ext cx="1227567" cy="296775"/>
          </a:xfr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849497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Tone, Title, Subtitle, 3 Content">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rgbClr val="F0F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10" name="Title 1"/>
          <p:cNvSpPr>
            <a:spLocks noGrp="1"/>
          </p:cNvSpPr>
          <p:nvPr>
            <p:ph type="title"/>
          </p:nvPr>
        </p:nvSpPr>
        <p:spPr>
          <a:xfrm>
            <a:off x="6276083" y="944201"/>
            <a:ext cx="5734943" cy="2779200"/>
          </a:xfrm>
        </p:spPr>
        <p:txBody>
          <a:bodyPr anchor="b"/>
          <a:lstStyle/>
          <a:p>
            <a:r>
              <a:rPr lang="en-US" noProof="0"/>
              <a:t>Click to edit Master title style</a:t>
            </a:r>
          </a:p>
        </p:txBody>
      </p:sp>
      <p:sp>
        <p:nvSpPr>
          <p:cNvPr id="11" name="Subheading"/>
          <p:cNvSpPr>
            <a:spLocks noGrp="1"/>
          </p:cNvSpPr>
          <p:nvPr>
            <p:ph type="body" sz="quarter" idx="23" hasCustomPrompt="1"/>
          </p:nvPr>
        </p:nvSpPr>
        <p:spPr>
          <a:xfrm>
            <a:off x="6273600" y="3893069"/>
            <a:ext cx="5737427" cy="2779200"/>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4" name="Content Placeholder 7"/>
          <p:cNvSpPr>
            <a:spLocks noGrp="1"/>
          </p:cNvSpPr>
          <p:nvPr>
            <p:ph sz="quarter" idx="24"/>
          </p:nvPr>
        </p:nvSpPr>
        <p:spPr>
          <a:xfrm>
            <a:off x="177599" y="944200"/>
            <a:ext cx="5735999"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7"/>
          <p:cNvSpPr>
            <a:spLocks noGrp="1"/>
          </p:cNvSpPr>
          <p:nvPr>
            <p:ph sz="quarter" idx="15"/>
          </p:nvPr>
        </p:nvSpPr>
        <p:spPr>
          <a:xfrm>
            <a:off x="177599"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7"/>
          <p:cNvSpPr>
            <a:spLocks noGrp="1"/>
          </p:cNvSpPr>
          <p:nvPr>
            <p:ph sz="quarter" idx="12"/>
          </p:nvPr>
        </p:nvSpPr>
        <p:spPr>
          <a:xfrm>
            <a:off x="3134399"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Tree>
    <p:extLst>
      <p:ext uri="{BB962C8B-B14F-4D97-AF65-F5344CB8AC3E}">
        <p14:creationId xmlns:p14="http://schemas.microsoft.com/office/powerpoint/2010/main" val="214699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Slide 1 - Dark Picture">
    <p:spTree>
      <p:nvGrpSpPr>
        <p:cNvPr id="1" name=""/>
        <p:cNvGrpSpPr/>
        <p:nvPr/>
      </p:nvGrpSpPr>
      <p:grpSpPr>
        <a:xfrm>
          <a:off x="0" y="0"/>
          <a:ext cx="0" cy="0"/>
          <a:chOff x="0" y="0"/>
          <a:chExt cx="0" cy="0"/>
        </a:xfrm>
      </p:grpSpPr>
      <p:sp>
        <p:nvSpPr>
          <p:cNvPr id="13" name="Picture Placeholder 12"/>
          <p:cNvSpPr>
            <a:spLocks noGrp="1"/>
          </p:cNvSpPr>
          <p:nvPr>
            <p:ph type="pic" sz="quarter" idx="22"/>
          </p:nvPr>
        </p:nvSpPr>
        <p:spPr bwMode="ltGray">
          <a:xfrm>
            <a:off x="0" y="0"/>
            <a:ext cx="12192000" cy="6858000"/>
          </a:xfrm>
          <a:noFill/>
        </p:spPr>
        <p:txBody>
          <a:bodyPr/>
          <a:lstStyle>
            <a:lvl1pPr marL="0" indent="0">
              <a:buNone/>
              <a:defRPr/>
            </a:lvl1pPr>
          </a:lstStyle>
          <a:p>
            <a:endParaRPr lang="en-US" noProof="0" dirty="0"/>
          </a:p>
        </p:txBody>
      </p:sp>
      <p:sp>
        <p:nvSpPr>
          <p:cNvPr id="5" name="Title 4"/>
          <p:cNvSpPr>
            <a:spLocks noGrp="1"/>
          </p:cNvSpPr>
          <p:nvPr>
            <p:ph type="title"/>
          </p:nvPr>
        </p:nvSpPr>
        <p:spPr>
          <a:xfrm>
            <a:off x="600000" y="3118555"/>
            <a:ext cx="10992000" cy="620892"/>
          </a:xfrm>
        </p:spPr>
        <p:txBody>
          <a:bodyPr/>
          <a:lstStyle>
            <a:lvl1pPr>
              <a:defRPr sz="4800" baseline="0"/>
            </a:lvl1pPr>
          </a:lstStyle>
          <a:p>
            <a:r>
              <a:rPr lang="en-US" noProof="0"/>
              <a:t>Click to edit Master title style</a:t>
            </a:r>
          </a:p>
        </p:txBody>
      </p:sp>
      <p:sp>
        <p:nvSpPr>
          <p:cNvPr id="6" name="Subheading"/>
          <p:cNvSpPr>
            <a:spLocks noGrp="1"/>
          </p:cNvSpPr>
          <p:nvPr>
            <p:ph type="subTitle" idx="1"/>
          </p:nvPr>
        </p:nvSpPr>
        <p:spPr>
          <a:xfrm>
            <a:off x="600000" y="3813041"/>
            <a:ext cx="10992000" cy="480000"/>
          </a:xfrm>
          <a:noFill/>
        </p:spPr>
        <p:txBody>
          <a:bodyPr lIns="0" rIns="0" bIns="0" anchor="t">
            <a:noAutofit/>
          </a:bodyPr>
          <a:lstStyle>
            <a:lvl1pPr marL="0" indent="0" algn="ctr">
              <a:spcBef>
                <a:spcPts val="0"/>
              </a:spcBef>
              <a:buNone/>
              <a:defRPr sz="3200" i="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p>
        </p:txBody>
      </p:sp>
      <p:sp>
        <p:nvSpPr>
          <p:cNvPr id="7" name="Date"/>
          <p:cNvSpPr>
            <a:spLocks noGrp="1"/>
          </p:cNvSpPr>
          <p:nvPr>
            <p:ph type="body" sz="quarter" idx="21" hasCustomPrompt="1"/>
          </p:nvPr>
        </p:nvSpPr>
        <p:spPr bwMode="white">
          <a:xfrm>
            <a:off x="600000" y="5998676"/>
            <a:ext cx="1359016" cy="384000"/>
          </a:xfrm>
          <a:noFill/>
          <a:ln>
            <a:noFill/>
          </a:ln>
        </p:spPr>
        <p:txBody>
          <a:bodyPr lIns="0" tIns="36000" rIns="36000" bIns="3600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yyyy-mm-dd</a:t>
            </a:r>
          </a:p>
        </p:txBody>
      </p:sp>
      <p:sp>
        <p:nvSpPr>
          <p:cNvPr id="8" name="Name"/>
          <p:cNvSpPr>
            <a:spLocks noGrp="1"/>
          </p:cNvSpPr>
          <p:nvPr>
            <p:ph type="body" sz="quarter" idx="20" hasCustomPrompt="1"/>
          </p:nvPr>
        </p:nvSpPr>
        <p:spPr bwMode="white">
          <a:xfrm>
            <a:off x="2111332" y="5998676"/>
            <a:ext cx="8365633" cy="384000"/>
          </a:xfrm>
          <a:noFill/>
        </p:spPr>
        <p:txBody>
          <a:bodyPr lIns="0" tIns="36000" rIns="36000" bIns="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Name</a:t>
            </a:r>
          </a:p>
        </p:txBody>
      </p:sp>
      <p:sp>
        <p:nvSpPr>
          <p:cNvPr id="20" name="Date"/>
          <p:cNvSpPr>
            <a:spLocks noGrp="1"/>
          </p:cNvSpPr>
          <p:nvPr>
            <p:ph type="body" sz="quarter" idx="24" hasCustomPrompt="1"/>
          </p:nvPr>
        </p:nvSpPr>
        <p:spPr bwMode="white">
          <a:xfrm>
            <a:off x="1959018" y="5998676"/>
            <a:ext cx="152313" cy="384000"/>
          </a:xfrm>
          <a:noFill/>
          <a:ln>
            <a:noFill/>
          </a:ln>
        </p:spPr>
        <p:txBody>
          <a:bodyPr lIns="0" tIns="36000" rIns="36000" bIns="36000" anchor="t">
            <a:norm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a:t>
            </a:r>
          </a:p>
        </p:txBody>
      </p:sp>
      <p:sp>
        <p:nvSpPr>
          <p:cNvPr id="22" name="Picture Placeholder 21"/>
          <p:cNvSpPr>
            <a:spLocks noGrp="1"/>
          </p:cNvSpPr>
          <p:nvPr>
            <p:ph type="pic" sz="quarter" idx="25" hasCustomPrompt="1"/>
          </p:nvPr>
        </p:nvSpPr>
        <p:spPr bwMode="white">
          <a:xfrm>
            <a:off x="5735999" y="6405331"/>
            <a:ext cx="720000" cy="81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10" name="Text Placeholder 2">
            <a:extLst>
              <a:ext uri="{FF2B5EF4-FFF2-40B4-BE49-F238E27FC236}">
                <a16:creationId xmlns:a16="http://schemas.microsoft.com/office/drawing/2014/main" id="{EF3E585D-B0B5-407B-AF14-90356F557DAE}"/>
              </a:ext>
            </a:extLst>
          </p:cNvPr>
          <p:cNvSpPr>
            <a:spLocks noGrp="1"/>
          </p:cNvSpPr>
          <p:nvPr>
            <p:ph type="body" sz="quarter" idx="26" hasCustomPrompt="1"/>
          </p:nvPr>
        </p:nvSpPr>
        <p:spPr>
          <a:xfrm>
            <a:off x="4533471" y="470011"/>
            <a:ext cx="3125060" cy="755789"/>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noProof="0"/>
              <a:t> </a:t>
            </a:r>
          </a:p>
        </p:txBody>
      </p:sp>
    </p:spTree>
    <p:extLst>
      <p:ext uri="{BB962C8B-B14F-4D97-AF65-F5344CB8AC3E}">
        <p14:creationId xmlns:p14="http://schemas.microsoft.com/office/powerpoint/2010/main" val="2551150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 Tone, Title, Subtitle, 3 Content">
    <p:spTree>
      <p:nvGrpSpPr>
        <p:cNvPr id="1" name=""/>
        <p:cNvGrpSpPr/>
        <p:nvPr/>
      </p:nvGrpSpPr>
      <p:grpSpPr>
        <a:xfrm>
          <a:off x="0" y="0"/>
          <a:ext cx="0" cy="0"/>
          <a:chOff x="0" y="0"/>
          <a:chExt cx="0" cy="0"/>
        </a:xfrm>
      </p:grpSpPr>
      <p:sp>
        <p:nvSpPr>
          <p:cNvPr id="2" name="Rectangle 1"/>
          <p:cNvSpPr/>
          <p:nvPr userDrawn="1"/>
        </p:nvSpPr>
        <p:spPr>
          <a:xfrm>
            <a:off x="6096796" y="0"/>
            <a:ext cx="6096000" cy="6858000"/>
          </a:xfrm>
          <a:prstGeom prst="rect">
            <a:avLst/>
          </a:prstGeom>
          <a:solidFill>
            <a:srgbClr val="F0F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10" name="Title 1"/>
          <p:cNvSpPr>
            <a:spLocks noGrp="1"/>
          </p:cNvSpPr>
          <p:nvPr>
            <p:ph type="title"/>
          </p:nvPr>
        </p:nvSpPr>
        <p:spPr>
          <a:xfrm>
            <a:off x="169035" y="944201"/>
            <a:ext cx="5734943" cy="2779200"/>
          </a:xfrm>
        </p:spPr>
        <p:txBody>
          <a:bodyPr anchor="b"/>
          <a:lstStyle/>
          <a:p>
            <a:r>
              <a:rPr lang="en-US" noProof="0"/>
              <a:t>Click to edit Master title style</a:t>
            </a:r>
          </a:p>
        </p:txBody>
      </p:sp>
      <p:sp>
        <p:nvSpPr>
          <p:cNvPr id="11" name="Subheading"/>
          <p:cNvSpPr>
            <a:spLocks noGrp="1"/>
          </p:cNvSpPr>
          <p:nvPr>
            <p:ph type="body" sz="quarter" idx="23" hasCustomPrompt="1"/>
          </p:nvPr>
        </p:nvSpPr>
        <p:spPr>
          <a:xfrm>
            <a:off x="166552" y="3893069"/>
            <a:ext cx="5737427" cy="2779200"/>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4" name="Content Placeholder 7"/>
          <p:cNvSpPr>
            <a:spLocks noGrp="1"/>
          </p:cNvSpPr>
          <p:nvPr>
            <p:ph sz="quarter" idx="24"/>
          </p:nvPr>
        </p:nvSpPr>
        <p:spPr>
          <a:xfrm>
            <a:off x="6288022" y="944200"/>
            <a:ext cx="5735999"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7"/>
          <p:cNvSpPr>
            <a:spLocks noGrp="1"/>
          </p:cNvSpPr>
          <p:nvPr>
            <p:ph sz="quarter" idx="15"/>
          </p:nvPr>
        </p:nvSpPr>
        <p:spPr>
          <a:xfrm>
            <a:off x="6288021"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7"/>
          <p:cNvSpPr>
            <a:spLocks noGrp="1"/>
          </p:cNvSpPr>
          <p:nvPr>
            <p:ph sz="quarter" idx="12"/>
          </p:nvPr>
        </p:nvSpPr>
        <p:spPr>
          <a:xfrm>
            <a:off x="9244821"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pic>
        <p:nvPicPr>
          <p:cNvPr id="15" name="Picture 14">
            <a:extLst>
              <a:ext uri="{FF2B5EF4-FFF2-40B4-BE49-F238E27FC236}">
                <a16:creationId xmlns:a16="http://schemas.microsoft.com/office/drawing/2014/main" id="{A9802B23-8BBB-48E1-ACB8-1688B8EE2D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3938" y="177600"/>
            <a:ext cx="1227567" cy="296773"/>
          </a:xfrm>
          <a:prstGeom prst="rect">
            <a:avLst/>
          </a:prstGeom>
        </p:spPr>
      </p:pic>
    </p:spTree>
    <p:extLst>
      <p:ext uri="{BB962C8B-B14F-4D97-AF65-F5344CB8AC3E}">
        <p14:creationId xmlns:p14="http://schemas.microsoft.com/office/powerpoint/2010/main" val="3556781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Tone (green), Title, Content - W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A980920-BE53-7C42-A988-92C297420D34}"/>
              </a:ext>
            </a:extLst>
          </p:cNvPr>
          <p:cNvSpPr/>
          <p:nvPr userDrawn="1"/>
        </p:nvSpPr>
        <p:spPr>
          <a:xfrm>
            <a:off x="6096000" y="0"/>
            <a:ext cx="6096000" cy="6858000"/>
          </a:xfrm>
          <a:prstGeom prst="rect">
            <a:avLst/>
          </a:prstGeom>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GB" sz="3733" dirty="0">
              <a:solidFill>
                <a:schemeClr val="bg1"/>
              </a:solidFill>
            </a:endParaRPr>
          </a:p>
        </p:txBody>
      </p:sp>
      <p:sp>
        <p:nvSpPr>
          <p:cNvPr id="10" name="Title 1"/>
          <p:cNvSpPr>
            <a:spLocks noGrp="1"/>
          </p:cNvSpPr>
          <p:nvPr>
            <p:ph type="title"/>
          </p:nvPr>
        </p:nvSpPr>
        <p:spPr>
          <a:xfrm>
            <a:off x="177600" y="943140"/>
            <a:ext cx="5736000" cy="5736000"/>
          </a:xfrm>
        </p:spPr>
        <p:txBody>
          <a:bodyPr anchor="ctr"/>
          <a:lstStyle/>
          <a:p>
            <a:r>
              <a:rPr lang="en-US" noProof="0"/>
              <a:t>Click to edit Master title style</a:t>
            </a:r>
          </a:p>
        </p:txBody>
      </p:sp>
      <p:sp>
        <p:nvSpPr>
          <p:cNvPr id="3" name="Footer Placeholder 2"/>
          <p:cNvSpPr>
            <a:spLocks noGrp="1"/>
          </p:cNvSpPr>
          <p:nvPr>
            <p:ph type="ftr" sz="quarter" idx="10"/>
          </p:nvPr>
        </p:nvSpPr>
        <p:spPr/>
        <p:txBody>
          <a:bodyPr/>
          <a:lstStyle/>
          <a:p>
            <a:r>
              <a:rPr lang="en-US" noProof="0" dirty="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11" name="Text">
            <a:extLst>
              <a:ext uri="{FF2B5EF4-FFF2-40B4-BE49-F238E27FC236}">
                <a16:creationId xmlns:a16="http://schemas.microsoft.com/office/drawing/2014/main" id="{A3235BA5-BC1D-46BF-83FD-C3EDEFB5B520}"/>
              </a:ext>
            </a:extLst>
          </p:cNvPr>
          <p:cNvSpPr>
            <a:spLocks noGrp="1"/>
          </p:cNvSpPr>
          <p:nvPr>
            <p:ph idx="14" hasCustomPrompt="1"/>
          </p:nvPr>
        </p:nvSpPr>
        <p:spPr>
          <a:xfrm>
            <a:off x="6276085" y="944202"/>
            <a:ext cx="5735999" cy="5735999"/>
          </a:xfrm>
        </p:spPr>
        <p:txBody>
          <a:bodyPr anchor="ctr"/>
          <a:lstStyle>
            <a:lvl1pPr marL="431989" indent="-431989">
              <a:buFontTx/>
              <a:buBlip>
                <a:blip r:embed="rId3"/>
              </a:buBlip>
              <a:defRPr>
                <a:solidFill>
                  <a:schemeClr val="bg1"/>
                </a:solidFill>
              </a:defRPr>
            </a:lvl1pPr>
            <a:lvl2pPr marL="719982" indent="-287993">
              <a:buFontTx/>
              <a:buBlip>
                <a:blip r:embed="rId4"/>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55801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2 Tone (green), Title, Content - Wide">
    <p:spTree>
      <p:nvGrpSpPr>
        <p:cNvPr id="1" name=""/>
        <p:cNvGrpSpPr/>
        <p:nvPr/>
      </p:nvGrpSpPr>
      <p:grpSpPr>
        <a:xfrm>
          <a:off x="0" y="0"/>
          <a:ext cx="0" cy="0"/>
          <a:chOff x="0" y="0"/>
          <a:chExt cx="0" cy="0"/>
        </a:xfrm>
      </p:grpSpPr>
      <p:sp>
        <p:nvSpPr>
          <p:cNvPr id="10" name="Title 1"/>
          <p:cNvSpPr>
            <a:spLocks noGrp="1"/>
          </p:cNvSpPr>
          <p:nvPr>
            <p:ph type="title"/>
          </p:nvPr>
        </p:nvSpPr>
        <p:spPr>
          <a:xfrm>
            <a:off x="6288021" y="944200"/>
            <a:ext cx="5736000" cy="5736000"/>
          </a:xfrm>
        </p:spPr>
        <p:txBody>
          <a:bodyPr anchor="ctr"/>
          <a:lstStyle/>
          <a:p>
            <a:r>
              <a:rPr lang="en-US" noProof="0"/>
              <a:t>Click to edit Master title style</a:t>
            </a:r>
          </a:p>
        </p:txBody>
      </p:sp>
      <p:sp>
        <p:nvSpPr>
          <p:cNvPr id="2" name="Rectangle 1"/>
          <p:cNvSpPr/>
          <p:nvPr userDrawn="1"/>
        </p:nvSpPr>
        <p:spPr>
          <a:xfrm>
            <a:off x="0" y="0"/>
            <a:ext cx="6096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9E4FE655-A398-48B5-8790-4515CCC5A856}" type="slidenum">
              <a:rPr lang="en-US" smtClean="0"/>
              <a:pPr/>
              <a:t>‹#›</a:t>
            </a:fld>
            <a:endParaRPr lang="en-US"/>
          </a:p>
        </p:txBody>
      </p:sp>
      <p:sp>
        <p:nvSpPr>
          <p:cNvPr id="11" name="Text">
            <a:extLst>
              <a:ext uri="{FF2B5EF4-FFF2-40B4-BE49-F238E27FC236}">
                <a16:creationId xmlns:a16="http://schemas.microsoft.com/office/drawing/2014/main" id="{A3235BA5-BC1D-46BF-83FD-C3EDEFB5B520}"/>
              </a:ext>
            </a:extLst>
          </p:cNvPr>
          <p:cNvSpPr>
            <a:spLocks noGrp="1"/>
          </p:cNvSpPr>
          <p:nvPr>
            <p:ph idx="14" hasCustomPrompt="1"/>
          </p:nvPr>
        </p:nvSpPr>
        <p:spPr>
          <a:xfrm>
            <a:off x="180085" y="944202"/>
            <a:ext cx="5735999" cy="5735999"/>
          </a:xfrm>
        </p:spPr>
        <p:txBody>
          <a:bodyPr anchor="ctr"/>
          <a:lstStyle>
            <a:lvl1pPr marL="431989" indent="-431989">
              <a:buFontTx/>
              <a:buBlip>
                <a:blip r:embed="rId2"/>
              </a:buBlip>
              <a:defRPr>
                <a:solidFill>
                  <a:schemeClr val="bg1"/>
                </a:solidFill>
              </a:defRPr>
            </a:lvl1pPr>
            <a:lvl2pPr marL="719982" indent="-287993">
              <a:buFontTx/>
              <a:buBlip>
                <a:blip r:embed="rId3"/>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4174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TITLE OF PRESENTATION</a:t>
            </a:r>
          </a:p>
        </p:txBody>
      </p:sp>
      <p:sp>
        <p:nvSpPr>
          <p:cNvPr id="4" name="Slide Number Placeholder 3"/>
          <p:cNvSpPr>
            <a:spLocks noGrp="1"/>
          </p:cNvSpPr>
          <p:nvPr>
            <p:ph type="sldNum" sz="quarter" idx="12"/>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2396021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in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582726" y="2920633"/>
            <a:ext cx="11026549" cy="1016737"/>
          </a:xfrm>
        </p:spPr>
        <p:txBody>
          <a:bodyPr/>
          <a:lstStyle>
            <a:lvl1pPr>
              <a:defRPr sz="8000"/>
            </a:lvl1pPr>
          </a:lstStyle>
          <a:p>
            <a:r>
              <a:rPr lang="en-US" noProof="0"/>
              <a:t>Thanks.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3473" y="470011"/>
            <a:ext cx="3125060" cy="75550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36000" y="5845277"/>
            <a:ext cx="720000" cy="80000"/>
          </a:xfrm>
          <a:prstGeom prst="rect">
            <a:avLst/>
          </a:prstGeom>
        </p:spPr>
      </p:pic>
      <p:sp>
        <p:nvSpPr>
          <p:cNvPr id="11" name="Text Placeholder 10"/>
          <p:cNvSpPr>
            <a:spLocks noGrp="1"/>
          </p:cNvSpPr>
          <p:nvPr>
            <p:ph type="body" sz="quarter" idx="10" hasCustomPrompt="1"/>
          </p:nvPr>
        </p:nvSpPr>
        <p:spPr>
          <a:xfrm>
            <a:off x="3456000" y="6021289"/>
            <a:ext cx="5280000" cy="740833"/>
          </a:xfrm>
        </p:spPr>
        <p:txBody>
          <a:bodyPr/>
          <a:lstStyle>
            <a:lvl1pPr marL="0" indent="0" algn="ctr">
              <a:spcBef>
                <a:spcPts val="0"/>
              </a:spcBef>
              <a:buNone/>
              <a:defRPr sz="1333"/>
            </a:lvl1pPr>
          </a:lstStyle>
          <a:p>
            <a:pPr lvl="0"/>
            <a:r>
              <a:rPr lang="en-US" noProof="0"/>
              <a:t>Firstname Lastname Title</a:t>
            </a:r>
          </a:p>
          <a:p>
            <a:pPr lvl="0"/>
            <a:r>
              <a:rPr lang="en-US" noProof="0"/>
              <a:t>firstname.lastname@billerudkorsnas.com</a:t>
            </a:r>
          </a:p>
          <a:p>
            <a:pPr lvl="0"/>
            <a:r>
              <a:rPr lang="en-US" noProof="0"/>
              <a:t>M+46 700 000 000</a:t>
            </a:r>
          </a:p>
          <a:p>
            <a:pPr lvl="0"/>
            <a:endParaRPr lang="en-US" noProof="0"/>
          </a:p>
        </p:txBody>
      </p:sp>
    </p:spTree>
    <p:extLst>
      <p:ext uri="{BB962C8B-B14F-4D97-AF65-F5344CB8AC3E}">
        <p14:creationId xmlns:p14="http://schemas.microsoft.com/office/powerpoint/2010/main" val="2704225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Heading"/>
          <p:cNvSpPr>
            <a:spLocks noGrp="1"/>
          </p:cNvSpPr>
          <p:nvPr>
            <p:ph type="title"/>
          </p:nvPr>
        </p:nvSpPr>
        <p:spPr/>
        <p:txBody>
          <a:bodyPr/>
          <a:lstStyle/>
          <a:p>
            <a:r>
              <a:rPr lang="sv-SE"/>
              <a:t>Click to edit Master title style</a:t>
            </a:r>
          </a:p>
        </p:txBody>
      </p:sp>
      <p:sp>
        <p:nvSpPr>
          <p:cNvPr id="5" name="Subheading"/>
          <p:cNvSpPr>
            <a:spLocks noGrp="1"/>
          </p:cNvSpPr>
          <p:nvPr>
            <p:ph type="body" sz="quarter" idx="13"/>
          </p:nvPr>
        </p:nvSpPr>
        <p:spPr>
          <a:xfrm>
            <a:off x="719666" y="1412777"/>
            <a:ext cx="11026715" cy="577011"/>
          </a:xfrm>
        </p:spPr>
        <p:txBody>
          <a:bodyPr/>
          <a:lstStyle>
            <a:lvl1pPr marL="0" indent="0">
              <a:spcBef>
                <a:spcPts val="0"/>
              </a:spcBef>
              <a:buFontTx/>
              <a:buNone/>
              <a:defRPr sz="1600" b="0" cap="all" baseline="0">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sv-SE"/>
              <a:t>Click to edit Master text styles</a:t>
            </a:r>
          </a:p>
        </p:txBody>
      </p:sp>
      <p:sp>
        <p:nvSpPr>
          <p:cNvPr id="3" name="Text"/>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6" name="Footer Placeholder"/>
          <p:cNvSpPr>
            <a:spLocks noGrp="1"/>
          </p:cNvSpPr>
          <p:nvPr>
            <p:ph type="ftr" sz="quarter" idx="14"/>
          </p:nvPr>
        </p:nvSpPr>
        <p:spPr/>
        <p:txBody>
          <a:bodyPr/>
          <a:lstStyle>
            <a:lvl1pPr>
              <a:defRPr/>
            </a:lvl1pPr>
          </a:lstStyle>
          <a:p>
            <a:pPr>
              <a:defRPr/>
            </a:pPr>
            <a:endParaRPr lang="sv-SE" dirty="0"/>
          </a:p>
        </p:txBody>
      </p:sp>
      <p:sp>
        <p:nvSpPr>
          <p:cNvPr id="7" name="Date Placeholder"/>
          <p:cNvSpPr>
            <a:spLocks noGrp="1"/>
          </p:cNvSpPr>
          <p:nvPr>
            <p:ph type="dt" sz="half" idx="15"/>
          </p:nvPr>
        </p:nvSpPr>
        <p:spPr/>
        <p:txBody>
          <a:bodyPr/>
          <a:lstStyle>
            <a:lvl1pPr>
              <a:defRPr/>
            </a:lvl1pPr>
          </a:lstStyle>
          <a:p>
            <a:pPr>
              <a:defRPr/>
            </a:pPr>
            <a:endParaRPr lang="sv-SE" dirty="0"/>
          </a:p>
        </p:txBody>
      </p:sp>
      <p:sp>
        <p:nvSpPr>
          <p:cNvPr id="9" name="Slide Number Placeholder"/>
          <p:cNvSpPr>
            <a:spLocks noGrp="1"/>
          </p:cNvSpPr>
          <p:nvPr>
            <p:ph type="sldNum" sz="quarter" idx="16"/>
          </p:nvPr>
        </p:nvSpPr>
        <p:spPr/>
        <p:txBody>
          <a:bodyPr/>
          <a:lstStyle>
            <a:lvl1pPr>
              <a:defRPr/>
            </a:lvl1pPr>
          </a:lstStyle>
          <a:p>
            <a:pPr>
              <a:defRPr/>
            </a:pPr>
            <a:fld id="{89EF9CE6-4144-46AD-ADBA-3DC98415DF36}" type="slidenum">
              <a:rPr lang="sv-SE"/>
              <a:pPr>
                <a:defRPr/>
              </a:pPr>
              <a:t>‹#›</a:t>
            </a:fld>
            <a:endParaRPr lang="sv-SE" dirty="0"/>
          </a:p>
        </p:txBody>
      </p:sp>
    </p:spTree>
    <p:extLst>
      <p:ext uri="{BB962C8B-B14F-4D97-AF65-F5344CB8AC3E}">
        <p14:creationId xmlns:p14="http://schemas.microsoft.com/office/powerpoint/2010/main" val="4176930034"/>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ter Slide 1 - Light Picture">
    <p:spTree>
      <p:nvGrpSpPr>
        <p:cNvPr id="1" name=""/>
        <p:cNvGrpSpPr/>
        <p:nvPr/>
      </p:nvGrpSpPr>
      <p:grpSpPr>
        <a:xfrm>
          <a:off x="0" y="0"/>
          <a:ext cx="0" cy="0"/>
          <a:chOff x="0" y="0"/>
          <a:chExt cx="0" cy="0"/>
        </a:xfrm>
      </p:grpSpPr>
      <p:sp>
        <p:nvSpPr>
          <p:cNvPr id="13" name="Picture Placeholder 12"/>
          <p:cNvSpPr>
            <a:spLocks noGrp="1"/>
          </p:cNvSpPr>
          <p:nvPr>
            <p:ph type="pic" sz="quarter" idx="22"/>
          </p:nvPr>
        </p:nvSpPr>
        <p:spPr bwMode="ltGray">
          <a:xfrm>
            <a:off x="0" y="0"/>
            <a:ext cx="12192000" cy="6858000"/>
          </a:xfrm>
          <a:noFill/>
        </p:spPr>
        <p:txBody>
          <a:bodyPr/>
          <a:lstStyle>
            <a:lvl1pPr marL="0" indent="0">
              <a:buNone/>
              <a:defRPr/>
            </a:lvl1pPr>
          </a:lstStyle>
          <a:p>
            <a:endParaRPr lang="en-US" noProof="0" dirty="0"/>
          </a:p>
        </p:txBody>
      </p:sp>
      <p:sp>
        <p:nvSpPr>
          <p:cNvPr id="5" name="Title 4"/>
          <p:cNvSpPr>
            <a:spLocks noGrp="1"/>
          </p:cNvSpPr>
          <p:nvPr>
            <p:ph type="title"/>
          </p:nvPr>
        </p:nvSpPr>
        <p:spPr>
          <a:xfrm>
            <a:off x="600000" y="3118555"/>
            <a:ext cx="10992000" cy="620892"/>
          </a:xfrm>
        </p:spPr>
        <p:txBody>
          <a:bodyPr/>
          <a:lstStyle>
            <a:lvl1pPr>
              <a:defRPr sz="4800" baseline="0"/>
            </a:lvl1pPr>
          </a:lstStyle>
          <a:p>
            <a:r>
              <a:rPr lang="en-US" noProof="0"/>
              <a:t>Click to edit Master title style</a:t>
            </a:r>
          </a:p>
        </p:txBody>
      </p:sp>
      <p:sp>
        <p:nvSpPr>
          <p:cNvPr id="6" name="Subheading"/>
          <p:cNvSpPr>
            <a:spLocks noGrp="1"/>
          </p:cNvSpPr>
          <p:nvPr>
            <p:ph type="subTitle" idx="1"/>
          </p:nvPr>
        </p:nvSpPr>
        <p:spPr>
          <a:xfrm>
            <a:off x="600000" y="3813041"/>
            <a:ext cx="10992000" cy="480000"/>
          </a:xfrm>
          <a:noFill/>
        </p:spPr>
        <p:txBody>
          <a:bodyPr lIns="0" rIns="0" bIns="0" anchor="t">
            <a:noAutofit/>
          </a:bodyPr>
          <a:lstStyle>
            <a:lvl1pPr marL="0" indent="0" algn="ctr">
              <a:spcBef>
                <a:spcPts val="0"/>
              </a:spcBef>
              <a:buNone/>
              <a:defRPr sz="3200" i="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p>
        </p:txBody>
      </p:sp>
      <p:sp>
        <p:nvSpPr>
          <p:cNvPr id="7" name="Date"/>
          <p:cNvSpPr>
            <a:spLocks noGrp="1"/>
          </p:cNvSpPr>
          <p:nvPr>
            <p:ph type="body" sz="quarter" idx="21" hasCustomPrompt="1"/>
          </p:nvPr>
        </p:nvSpPr>
        <p:spPr bwMode="white">
          <a:xfrm>
            <a:off x="600000" y="5998676"/>
            <a:ext cx="1359016" cy="384000"/>
          </a:xfrm>
          <a:noFill/>
          <a:ln>
            <a:noFill/>
          </a:ln>
        </p:spPr>
        <p:txBody>
          <a:bodyPr lIns="0" tIns="36000" rIns="36000" bIns="3600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yyyy-mm-dd</a:t>
            </a:r>
          </a:p>
        </p:txBody>
      </p:sp>
      <p:sp>
        <p:nvSpPr>
          <p:cNvPr id="8" name="Name"/>
          <p:cNvSpPr>
            <a:spLocks noGrp="1"/>
          </p:cNvSpPr>
          <p:nvPr>
            <p:ph type="body" sz="quarter" idx="20" hasCustomPrompt="1"/>
          </p:nvPr>
        </p:nvSpPr>
        <p:spPr bwMode="white">
          <a:xfrm>
            <a:off x="2111332" y="5998676"/>
            <a:ext cx="8365633" cy="384000"/>
          </a:xfrm>
          <a:noFill/>
        </p:spPr>
        <p:txBody>
          <a:bodyPr lIns="0" tIns="36000" rIns="36000" bIns="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Name</a:t>
            </a:r>
          </a:p>
        </p:txBody>
      </p:sp>
      <p:sp>
        <p:nvSpPr>
          <p:cNvPr id="20" name="Date"/>
          <p:cNvSpPr>
            <a:spLocks noGrp="1"/>
          </p:cNvSpPr>
          <p:nvPr>
            <p:ph type="body" sz="quarter" idx="24" hasCustomPrompt="1"/>
          </p:nvPr>
        </p:nvSpPr>
        <p:spPr bwMode="white">
          <a:xfrm>
            <a:off x="1959018" y="5998676"/>
            <a:ext cx="152313" cy="384000"/>
          </a:xfrm>
          <a:noFill/>
          <a:ln>
            <a:noFill/>
          </a:ln>
        </p:spPr>
        <p:txBody>
          <a:bodyPr lIns="0" tIns="36000" rIns="36000" bIns="36000" anchor="t">
            <a:norm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a:t>
            </a:r>
          </a:p>
        </p:txBody>
      </p:sp>
      <p:sp>
        <p:nvSpPr>
          <p:cNvPr id="22" name="Picture Placeholder 21"/>
          <p:cNvSpPr>
            <a:spLocks noGrp="1"/>
          </p:cNvSpPr>
          <p:nvPr>
            <p:ph type="pic" sz="quarter" idx="25" hasCustomPrompt="1"/>
          </p:nvPr>
        </p:nvSpPr>
        <p:spPr bwMode="white">
          <a:xfrm>
            <a:off x="5735999" y="6405331"/>
            <a:ext cx="720000" cy="81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3" name="Text Placeholder 2">
            <a:extLst>
              <a:ext uri="{FF2B5EF4-FFF2-40B4-BE49-F238E27FC236}">
                <a16:creationId xmlns:a16="http://schemas.microsoft.com/office/drawing/2014/main" id="{92FA3F9C-8CA3-4658-99CA-8FA75EC65CD1}"/>
              </a:ext>
            </a:extLst>
          </p:cNvPr>
          <p:cNvSpPr>
            <a:spLocks noGrp="1"/>
          </p:cNvSpPr>
          <p:nvPr>
            <p:ph type="body" sz="quarter" idx="26" hasCustomPrompt="1"/>
          </p:nvPr>
        </p:nvSpPr>
        <p:spPr>
          <a:xfrm>
            <a:off x="4533471" y="470011"/>
            <a:ext cx="3125060" cy="755789"/>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noProof="0"/>
              <a:t> </a:t>
            </a:r>
          </a:p>
        </p:txBody>
      </p:sp>
    </p:spTree>
    <p:extLst>
      <p:ext uri="{BB962C8B-B14F-4D97-AF65-F5344CB8AC3E}">
        <p14:creationId xmlns:p14="http://schemas.microsoft.com/office/powerpoint/2010/main" val="2065229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pter Slide 1 - Dark Picture">
    <p:spTree>
      <p:nvGrpSpPr>
        <p:cNvPr id="1" name=""/>
        <p:cNvGrpSpPr/>
        <p:nvPr/>
      </p:nvGrpSpPr>
      <p:grpSpPr>
        <a:xfrm>
          <a:off x="0" y="0"/>
          <a:ext cx="0" cy="0"/>
          <a:chOff x="0" y="0"/>
          <a:chExt cx="0" cy="0"/>
        </a:xfrm>
      </p:grpSpPr>
      <p:sp>
        <p:nvSpPr>
          <p:cNvPr id="13" name="Picture Placeholder 12"/>
          <p:cNvSpPr>
            <a:spLocks noGrp="1"/>
          </p:cNvSpPr>
          <p:nvPr>
            <p:ph type="pic" sz="quarter" idx="22"/>
          </p:nvPr>
        </p:nvSpPr>
        <p:spPr bwMode="ltGray">
          <a:xfrm>
            <a:off x="0" y="0"/>
            <a:ext cx="12192000" cy="6858000"/>
          </a:xfrm>
          <a:noFill/>
        </p:spPr>
        <p:txBody>
          <a:bodyPr/>
          <a:lstStyle>
            <a:lvl1pPr marL="0" indent="0">
              <a:buNone/>
              <a:defRPr/>
            </a:lvl1pPr>
          </a:lstStyle>
          <a:p>
            <a:endParaRPr lang="en-US" noProof="0" dirty="0"/>
          </a:p>
        </p:txBody>
      </p:sp>
      <p:sp>
        <p:nvSpPr>
          <p:cNvPr id="5" name="Title 4"/>
          <p:cNvSpPr>
            <a:spLocks noGrp="1"/>
          </p:cNvSpPr>
          <p:nvPr>
            <p:ph type="title"/>
          </p:nvPr>
        </p:nvSpPr>
        <p:spPr>
          <a:xfrm>
            <a:off x="600000" y="3118555"/>
            <a:ext cx="10992000" cy="620892"/>
          </a:xfrm>
        </p:spPr>
        <p:txBody>
          <a:bodyPr/>
          <a:lstStyle>
            <a:lvl1pPr>
              <a:defRPr sz="4800" baseline="0"/>
            </a:lvl1pPr>
          </a:lstStyle>
          <a:p>
            <a:r>
              <a:rPr lang="en-US" noProof="0"/>
              <a:t>Click to edit Master title style</a:t>
            </a:r>
          </a:p>
        </p:txBody>
      </p:sp>
      <p:sp>
        <p:nvSpPr>
          <p:cNvPr id="6" name="Subheading"/>
          <p:cNvSpPr>
            <a:spLocks noGrp="1"/>
          </p:cNvSpPr>
          <p:nvPr>
            <p:ph type="subTitle" idx="1"/>
          </p:nvPr>
        </p:nvSpPr>
        <p:spPr>
          <a:xfrm>
            <a:off x="600000" y="3813041"/>
            <a:ext cx="10992000" cy="480000"/>
          </a:xfrm>
          <a:noFill/>
        </p:spPr>
        <p:txBody>
          <a:bodyPr lIns="0" rIns="0" bIns="0" anchor="t">
            <a:noAutofit/>
          </a:bodyPr>
          <a:lstStyle>
            <a:lvl1pPr marL="0" indent="0" algn="ctr">
              <a:spcBef>
                <a:spcPts val="0"/>
              </a:spcBef>
              <a:buNone/>
              <a:defRPr sz="3200" i="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p>
        </p:txBody>
      </p:sp>
      <p:sp>
        <p:nvSpPr>
          <p:cNvPr id="7" name="Date"/>
          <p:cNvSpPr>
            <a:spLocks noGrp="1"/>
          </p:cNvSpPr>
          <p:nvPr>
            <p:ph type="body" sz="quarter" idx="21" hasCustomPrompt="1"/>
          </p:nvPr>
        </p:nvSpPr>
        <p:spPr bwMode="white">
          <a:xfrm>
            <a:off x="600000" y="5998676"/>
            <a:ext cx="1359016" cy="384000"/>
          </a:xfrm>
          <a:noFill/>
          <a:ln>
            <a:noFill/>
          </a:ln>
        </p:spPr>
        <p:txBody>
          <a:bodyPr lIns="0" tIns="36000" rIns="36000" bIns="3600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yyyy-mm-dd</a:t>
            </a:r>
          </a:p>
        </p:txBody>
      </p:sp>
      <p:sp>
        <p:nvSpPr>
          <p:cNvPr id="8" name="Name"/>
          <p:cNvSpPr>
            <a:spLocks noGrp="1"/>
          </p:cNvSpPr>
          <p:nvPr>
            <p:ph type="body" sz="quarter" idx="20" hasCustomPrompt="1"/>
          </p:nvPr>
        </p:nvSpPr>
        <p:spPr bwMode="white">
          <a:xfrm>
            <a:off x="2111332" y="5998676"/>
            <a:ext cx="8365633" cy="384000"/>
          </a:xfrm>
          <a:noFill/>
        </p:spPr>
        <p:txBody>
          <a:bodyPr lIns="0" tIns="36000" rIns="36000" bIns="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Name</a:t>
            </a:r>
          </a:p>
        </p:txBody>
      </p:sp>
      <p:sp>
        <p:nvSpPr>
          <p:cNvPr id="20" name="Date"/>
          <p:cNvSpPr>
            <a:spLocks noGrp="1"/>
          </p:cNvSpPr>
          <p:nvPr>
            <p:ph type="body" sz="quarter" idx="24" hasCustomPrompt="1"/>
          </p:nvPr>
        </p:nvSpPr>
        <p:spPr bwMode="white">
          <a:xfrm>
            <a:off x="1959018" y="5998676"/>
            <a:ext cx="152313" cy="384000"/>
          </a:xfrm>
          <a:noFill/>
          <a:ln>
            <a:noFill/>
          </a:ln>
        </p:spPr>
        <p:txBody>
          <a:bodyPr lIns="0" tIns="36000" rIns="36000" bIns="36000" anchor="t">
            <a:norm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a:t>
            </a:r>
          </a:p>
        </p:txBody>
      </p:sp>
      <p:sp>
        <p:nvSpPr>
          <p:cNvPr id="22" name="Picture Placeholder 21"/>
          <p:cNvSpPr>
            <a:spLocks noGrp="1"/>
          </p:cNvSpPr>
          <p:nvPr>
            <p:ph type="pic" sz="quarter" idx="25" hasCustomPrompt="1"/>
          </p:nvPr>
        </p:nvSpPr>
        <p:spPr bwMode="white">
          <a:xfrm>
            <a:off x="5735999" y="6405331"/>
            <a:ext cx="720000" cy="81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10" name="Text Placeholder 2">
            <a:extLst>
              <a:ext uri="{FF2B5EF4-FFF2-40B4-BE49-F238E27FC236}">
                <a16:creationId xmlns:a16="http://schemas.microsoft.com/office/drawing/2014/main" id="{EF3E585D-B0B5-407B-AF14-90356F557DAE}"/>
              </a:ext>
            </a:extLst>
          </p:cNvPr>
          <p:cNvSpPr>
            <a:spLocks noGrp="1"/>
          </p:cNvSpPr>
          <p:nvPr>
            <p:ph type="body" sz="quarter" idx="26" hasCustomPrompt="1"/>
          </p:nvPr>
        </p:nvSpPr>
        <p:spPr>
          <a:xfrm>
            <a:off x="4533471" y="470011"/>
            <a:ext cx="3125060" cy="755789"/>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noProof="0"/>
              <a:t> </a:t>
            </a:r>
          </a:p>
        </p:txBody>
      </p:sp>
    </p:spTree>
    <p:extLst>
      <p:ext uri="{BB962C8B-B14F-4D97-AF65-F5344CB8AC3E}">
        <p14:creationId xmlns:p14="http://schemas.microsoft.com/office/powerpoint/2010/main" val="2301951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p:spPr>
        <p:txBody>
          <a:bodyPr/>
          <a:lstStyle/>
          <a:p>
            <a:r>
              <a:rPr lang="en-US" noProof="0"/>
              <a:t>Click to edit Master title style</a:t>
            </a:r>
          </a:p>
        </p:txBody>
      </p:sp>
      <p:sp>
        <p:nvSpPr>
          <p:cNvPr id="6" name="Footer Placeholder 5"/>
          <p:cNvSpPr>
            <a:spLocks noGrp="1"/>
          </p:cNvSpPr>
          <p:nvPr>
            <p:ph type="ftr" sz="quarter" idx="20"/>
          </p:nvPr>
        </p:nvSpPr>
        <p:spPr/>
        <p:txBody>
          <a:bodyPr/>
          <a:lstStyle/>
          <a:p>
            <a:endParaRPr lang="en-US" noProof="0"/>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598662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p:spPr>
        <p:txBody>
          <a:bodyPr/>
          <a:lstStyle/>
          <a:p>
            <a:r>
              <a:rPr lang="en-US" noProof="0"/>
              <a:t>Click to edit Master title style</a:t>
            </a:r>
          </a:p>
        </p:txBody>
      </p:sp>
      <p:sp>
        <p:nvSpPr>
          <p:cNvPr id="10" name="Subheading"/>
          <p:cNvSpPr>
            <a:spLocks noGrp="1"/>
          </p:cNvSpPr>
          <p:nvPr>
            <p:ph type="body" sz="quarter" idx="13" hasCustomPrompt="1"/>
          </p:nvPr>
        </p:nvSpPr>
        <p:spPr>
          <a:xfrm>
            <a:off x="600000" y="1728000"/>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6" name="Footer Placeholder 5"/>
          <p:cNvSpPr>
            <a:spLocks noGrp="1"/>
          </p:cNvSpPr>
          <p:nvPr>
            <p:ph type="ftr" sz="quarter" idx="20"/>
          </p:nvPr>
        </p:nvSpPr>
        <p:spPr/>
        <p:txBody>
          <a:bodyPr/>
          <a:lstStyle/>
          <a:p>
            <a:endParaRPr lang="en-US" noProof="0"/>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4088109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p:spPr>
        <p:txBody>
          <a:bodyPr/>
          <a:lstStyle/>
          <a:p>
            <a:r>
              <a:rPr lang="en-US" noProof="0"/>
              <a:t>Click to edit Master title style</a:t>
            </a:r>
          </a:p>
        </p:txBody>
      </p:sp>
      <p:sp>
        <p:nvSpPr>
          <p:cNvPr id="6" name="Footer Placeholder 5"/>
          <p:cNvSpPr>
            <a:spLocks noGrp="1"/>
          </p:cNvSpPr>
          <p:nvPr>
            <p:ph type="ftr" sz="quarter" idx="20"/>
          </p:nvPr>
        </p:nvSpPr>
        <p:spPr/>
        <p:txBody>
          <a:bodyPr/>
          <a:lstStyle/>
          <a:p>
            <a:r>
              <a:rPr lang="en-US" noProof="0"/>
              <a:t>TITLE OF PRESENTATION</a:t>
            </a:r>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134088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8" name="Heading"/>
          <p:cNvSpPr>
            <a:spLocks noGrp="1"/>
          </p:cNvSpPr>
          <p:nvPr>
            <p:ph type="title"/>
          </p:nvPr>
        </p:nvSpPr>
        <p:spPr>
          <a:xfrm>
            <a:off x="1535494" y="1107492"/>
            <a:ext cx="9121013" cy="497305"/>
          </a:xfrm>
        </p:spPr>
        <p:txBody>
          <a:bodyPr/>
          <a:lstStyle/>
          <a:p>
            <a:r>
              <a:rPr lang="en-GB" noProof="0"/>
              <a:t>Click to edit Master title style</a:t>
            </a:r>
          </a:p>
        </p:txBody>
      </p:sp>
      <p:sp>
        <p:nvSpPr>
          <p:cNvPr id="3" name="Text"/>
          <p:cNvSpPr>
            <a:spLocks noGrp="1"/>
          </p:cNvSpPr>
          <p:nvPr>
            <p:ph idx="1" hasCustomPrompt="1"/>
          </p:nvPr>
        </p:nvSpPr>
        <p:spPr>
          <a:xfrm>
            <a:off x="1536000" y="2514600"/>
            <a:ext cx="9120000" cy="3420000"/>
          </a:xfrm>
        </p:spPr>
        <p:txBody>
          <a:bodyPr anchor="ct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Footer Placeholder 9"/>
          <p:cNvSpPr>
            <a:spLocks noGrp="1"/>
          </p:cNvSpPr>
          <p:nvPr>
            <p:ph type="ftr" sz="quarter" idx="15"/>
          </p:nvPr>
        </p:nvSpPr>
        <p:spPr/>
        <p:txBody>
          <a:bodyPr/>
          <a:lstStyle/>
          <a:p>
            <a:endParaRPr lang="en-GB" noProof="0"/>
          </a:p>
        </p:txBody>
      </p:sp>
      <p:sp>
        <p:nvSpPr>
          <p:cNvPr id="11" name="Slide Number Placeholder 10"/>
          <p:cNvSpPr>
            <a:spLocks noGrp="1"/>
          </p:cNvSpPr>
          <p:nvPr>
            <p:ph type="sldNum" sz="quarter" idx="16"/>
          </p:nvPr>
        </p:nvSpPr>
        <p:spPr/>
        <p:txBody>
          <a:bodyPr/>
          <a:lstStyle/>
          <a:p>
            <a:fld id="{9E4FE655-A398-48B5-8790-4515CCC5A856}" type="slidenum">
              <a:rPr lang="en-GB" noProof="0" smtClean="0"/>
              <a:t>‹#›</a:t>
            </a:fld>
            <a:endParaRPr lang="en-GB" noProof="0"/>
          </a:p>
        </p:txBody>
      </p:sp>
    </p:spTree>
    <p:extLst>
      <p:ext uri="{BB962C8B-B14F-4D97-AF65-F5344CB8AC3E}">
        <p14:creationId xmlns:p14="http://schemas.microsoft.com/office/powerpoint/2010/main" val="3274715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Heading"/>
          <p:cNvSpPr>
            <a:spLocks noGrp="1"/>
          </p:cNvSpPr>
          <p:nvPr>
            <p:ph type="title"/>
          </p:nvPr>
        </p:nvSpPr>
        <p:spPr>
          <a:xfrm>
            <a:off x="600000" y="1107492"/>
            <a:ext cx="10992000" cy="497305"/>
          </a:xfrm>
        </p:spPr>
        <p:txBody>
          <a:bodyPr/>
          <a:lstStyle/>
          <a:p>
            <a:r>
              <a:rPr lang="en-US" noProof="0"/>
              <a:t>Click to edit Master title style</a:t>
            </a:r>
          </a:p>
        </p:txBody>
      </p:sp>
      <p:sp>
        <p:nvSpPr>
          <p:cNvPr id="5" name="Subheading"/>
          <p:cNvSpPr>
            <a:spLocks noGrp="1"/>
          </p:cNvSpPr>
          <p:nvPr>
            <p:ph type="body" sz="quarter" idx="13"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3" name="Text"/>
          <p:cNvSpPr>
            <a:spLocks noGrp="1"/>
          </p:cNvSpPr>
          <p:nvPr>
            <p:ph idx="1" hasCustomPrompt="1"/>
          </p:nvPr>
        </p:nvSpPr>
        <p:spPr>
          <a:xfrm>
            <a:off x="600000" y="2514600"/>
            <a:ext cx="10992000" cy="34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p:cNvSpPr>
            <a:spLocks noGrp="1"/>
          </p:cNvSpPr>
          <p:nvPr>
            <p:ph type="ftr" sz="quarter" idx="15"/>
          </p:nvPr>
        </p:nvSpPr>
        <p:spPr/>
        <p:txBody>
          <a:bodyPr/>
          <a:lstStyle/>
          <a:p>
            <a:endParaRPr lang="en-US" noProof="0"/>
          </a:p>
        </p:txBody>
      </p:sp>
      <p:sp>
        <p:nvSpPr>
          <p:cNvPr id="11" name="Slide Number Placeholder 10"/>
          <p:cNvSpPr>
            <a:spLocks noGrp="1"/>
          </p:cNvSpPr>
          <p:nvPr>
            <p:ph type="sldNum" sz="quarter" idx="16"/>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3619480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Title 2"/>
          <p:cNvSpPr>
            <a:spLocks noGrp="1"/>
          </p:cNvSpPr>
          <p:nvPr>
            <p:ph type="title"/>
          </p:nvPr>
        </p:nvSpPr>
        <p:spPr>
          <a:xfrm>
            <a:off x="600000" y="3180349"/>
            <a:ext cx="10992000" cy="497305"/>
          </a:xfrm>
        </p:spPr>
        <p:txBody>
          <a:bodyPr/>
          <a:lstStyle/>
          <a:p>
            <a:r>
              <a:rPr lang="en-US" noProof="0"/>
              <a:t>Click to edit Master title style</a:t>
            </a:r>
          </a:p>
        </p:txBody>
      </p:sp>
      <p:sp>
        <p:nvSpPr>
          <p:cNvPr id="4" name="Footer Placeholder 3"/>
          <p:cNvSpPr>
            <a:spLocks noGrp="1"/>
          </p:cNvSpPr>
          <p:nvPr>
            <p:ph type="ftr" sz="quarter" idx="13"/>
          </p:nvPr>
        </p:nvSpPr>
        <p:spPr/>
        <p:txBody>
          <a:bodyPr/>
          <a:lstStyle/>
          <a:p>
            <a:endParaRPr lang="en-US" noProof="0"/>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Tree>
    <p:extLst>
      <p:ext uri="{BB962C8B-B14F-4D97-AF65-F5344CB8AC3E}">
        <p14:creationId xmlns:p14="http://schemas.microsoft.com/office/powerpoint/2010/main" val="1804741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Slide, 1 Light Picture">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0" y="0"/>
            <a:ext cx="12192000" cy="6858000"/>
          </a:xfrm>
        </p:spPr>
        <p:txBody>
          <a:bodyPr/>
          <a:lstStyle>
            <a:lvl1pPr marL="0" indent="0">
              <a:buFontTx/>
              <a:buNone/>
              <a:defRPr/>
            </a:lvl1pPr>
          </a:lstStyle>
          <a:p>
            <a:endParaRPr lang="en-US" noProof="0" dirty="0"/>
          </a:p>
        </p:txBody>
      </p:sp>
      <p:sp>
        <p:nvSpPr>
          <p:cNvPr id="3" name="Title 2"/>
          <p:cNvSpPr>
            <a:spLocks noGrp="1"/>
          </p:cNvSpPr>
          <p:nvPr>
            <p:ph type="title"/>
          </p:nvPr>
        </p:nvSpPr>
        <p:spPr>
          <a:xfrm>
            <a:off x="600000" y="3180349"/>
            <a:ext cx="10992000" cy="497305"/>
          </a:xfrm>
        </p:spPr>
        <p:txBody>
          <a:bodyPr/>
          <a:lstStyle/>
          <a:p>
            <a:r>
              <a:rPr lang="en-US" noProof="0"/>
              <a:t>Click to edit Master title style</a:t>
            </a:r>
          </a:p>
        </p:txBody>
      </p:sp>
      <p:sp>
        <p:nvSpPr>
          <p:cNvPr id="5" name="Footer Placeholder 4"/>
          <p:cNvSpPr>
            <a:spLocks noGrp="1"/>
          </p:cNvSpPr>
          <p:nvPr>
            <p:ph type="ftr" sz="quarter" idx="14"/>
          </p:nvPr>
        </p:nvSpPr>
        <p:spPr/>
        <p:txBody>
          <a:bodyPr/>
          <a:lstStyle/>
          <a:p>
            <a:endParaRPr lang="en-US" noProof="0"/>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
        <p:nvSpPr>
          <p:cNvPr id="7" name="Picture Placeholder 7">
            <a:extLst>
              <a:ext uri="{FF2B5EF4-FFF2-40B4-BE49-F238E27FC236}">
                <a16:creationId xmlns:a16="http://schemas.microsoft.com/office/drawing/2014/main" id="{AEFBBBAC-5993-4F99-985F-DC7319DB6256}"/>
              </a:ext>
            </a:extLst>
          </p:cNvPr>
          <p:cNvSpPr>
            <a:spLocks noGrp="1"/>
          </p:cNvSpPr>
          <p:nvPr>
            <p:ph type="pic" sz="quarter" idx="13" hasCustomPrompt="1"/>
          </p:nvPr>
        </p:nvSpPr>
        <p:spPr>
          <a:xfrm>
            <a:off x="10783939" y="177601"/>
            <a:ext cx="1227567" cy="296775"/>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1962142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Slide, 1 Dark Picture">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0" y="0"/>
            <a:ext cx="12192000" cy="6858000"/>
          </a:xfrm>
        </p:spPr>
        <p:txBody>
          <a:bodyPr/>
          <a:lstStyle>
            <a:lvl1pPr marL="0" indent="0">
              <a:buFontTx/>
              <a:buNone/>
              <a:defRPr/>
            </a:lvl1pPr>
          </a:lstStyle>
          <a:p>
            <a:endParaRPr lang="en-US" noProof="0" dirty="0"/>
          </a:p>
        </p:txBody>
      </p:sp>
      <p:sp>
        <p:nvSpPr>
          <p:cNvPr id="3" name="Title 2"/>
          <p:cNvSpPr>
            <a:spLocks noGrp="1"/>
          </p:cNvSpPr>
          <p:nvPr>
            <p:ph type="title"/>
          </p:nvPr>
        </p:nvSpPr>
        <p:spPr>
          <a:xfrm>
            <a:off x="600000" y="3180349"/>
            <a:ext cx="10992000" cy="497305"/>
          </a:xfrm>
        </p:spPr>
        <p:txBody>
          <a:bodyPr/>
          <a:lstStyle/>
          <a:p>
            <a:r>
              <a:rPr lang="en-US" noProof="0"/>
              <a:t>Click to edit Master title style</a:t>
            </a:r>
          </a:p>
        </p:txBody>
      </p:sp>
      <p:sp>
        <p:nvSpPr>
          <p:cNvPr id="5" name="Footer Placeholder 4"/>
          <p:cNvSpPr>
            <a:spLocks noGrp="1"/>
          </p:cNvSpPr>
          <p:nvPr>
            <p:ph type="ftr" sz="quarter" idx="14"/>
          </p:nvPr>
        </p:nvSpPr>
        <p:spPr/>
        <p:txBody>
          <a:bodyPr/>
          <a:lstStyle/>
          <a:p>
            <a:endParaRPr lang="en-US" noProof="0" dirty="0"/>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
        <p:nvSpPr>
          <p:cNvPr id="7" name="Picture Placeholder 7">
            <a:extLst>
              <a:ext uri="{FF2B5EF4-FFF2-40B4-BE49-F238E27FC236}">
                <a16:creationId xmlns:a16="http://schemas.microsoft.com/office/drawing/2014/main" id="{AEFBBBAC-5993-4F99-985F-DC7319DB6256}"/>
              </a:ext>
            </a:extLst>
          </p:cNvPr>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083822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Picture, Content ">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bwMode="ltGray">
          <a:xfrm>
            <a:off x="600000" y="2514601"/>
            <a:ext cx="10992000" cy="3632200"/>
          </a:xfrm>
        </p:spPr>
        <p:txBody>
          <a:bodyPr anchor="b">
            <a:normAutofit/>
          </a:bodyPr>
          <a:lstStyle>
            <a:lvl1pPr>
              <a:defRPr sz="1867" baseline="0">
                <a:solidFill>
                  <a:schemeClr val="tx2"/>
                </a:solidFill>
              </a:defRPr>
            </a:lvl1pPr>
          </a:lstStyle>
          <a:p>
            <a:r>
              <a:rPr lang="en-US" noProof="0"/>
              <a:t>FIRST: Click on icon to add picture. </a:t>
            </a:r>
            <a:br>
              <a:rPr lang="en-US" noProof="0"/>
            </a:br>
            <a:r>
              <a:rPr lang="en-US" noProof="0"/>
              <a:t>If necessary: Right click on picture and select Send to back.</a:t>
            </a:r>
            <a:br>
              <a:rPr lang="en-US" noProof="0"/>
            </a:br>
            <a:br>
              <a:rPr lang="en-US" noProof="0"/>
            </a:br>
            <a:br>
              <a:rPr lang="en-US" noProof="0"/>
            </a:br>
            <a:br>
              <a:rPr lang="en-US" noProof="0"/>
            </a:br>
            <a:br>
              <a:rPr lang="en-US" noProof="0"/>
            </a:br>
            <a:endParaRPr lang="en-US" noProof="0"/>
          </a:p>
        </p:txBody>
      </p:sp>
      <p:sp>
        <p:nvSpPr>
          <p:cNvPr id="3" name="Text"/>
          <p:cNvSpPr>
            <a:spLocks noGrp="1"/>
          </p:cNvSpPr>
          <p:nvPr>
            <p:ph idx="1" hasCustomPrompt="1"/>
          </p:nvPr>
        </p:nvSpPr>
        <p:spPr bwMode="white">
          <a:xfrm>
            <a:off x="7367960" y="4903057"/>
            <a:ext cx="4224040" cy="1029476"/>
          </a:xfrm>
          <a:solidFill>
            <a:srgbClr val="FFFFFF">
              <a:alpha val="69804"/>
            </a:srgbClr>
          </a:solidFill>
        </p:spPr>
        <p:txBody>
          <a:bodyPr lIns="144000" tIns="144000" rIns="144000" bIns="144000" anchor="b">
            <a:sp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Click to edit Master text styles</a:t>
            </a:r>
          </a:p>
        </p:txBody>
      </p:sp>
      <p:sp>
        <p:nvSpPr>
          <p:cNvPr id="9" name="Footer Placeholder 8"/>
          <p:cNvSpPr>
            <a:spLocks noGrp="1"/>
          </p:cNvSpPr>
          <p:nvPr>
            <p:ph type="ftr" sz="quarter" idx="16"/>
          </p:nvPr>
        </p:nvSpPr>
        <p:spPr/>
        <p:txBody>
          <a:bodyPr/>
          <a:lstStyle/>
          <a:p>
            <a:endParaRPr lang="en-US" noProof="0"/>
          </a:p>
        </p:txBody>
      </p:sp>
      <p:sp>
        <p:nvSpPr>
          <p:cNvPr id="11" name="Slide Number Placeholder 10"/>
          <p:cNvSpPr>
            <a:spLocks noGrp="1"/>
          </p:cNvSpPr>
          <p:nvPr>
            <p:ph type="sldNum" sz="quarter" idx="17"/>
          </p:nvPr>
        </p:nvSpPr>
        <p:spPr/>
        <p:txBody>
          <a:bodyPr/>
          <a:lstStyle/>
          <a:p>
            <a:fld id="{9E4FE655-A398-48B5-8790-4515CCC5A856}" type="slidenum">
              <a:rPr lang="en-US" noProof="0" smtClean="0"/>
              <a:pPr/>
              <a:t>‹#›</a:t>
            </a:fld>
            <a:endParaRPr lang="en-US" noProof="0"/>
          </a:p>
        </p:txBody>
      </p:sp>
    </p:spTree>
    <p:extLst>
      <p:ext uri="{BB962C8B-B14F-4D97-AF65-F5344CB8AC3E}">
        <p14:creationId xmlns:p14="http://schemas.microsoft.com/office/powerpoint/2010/main" val="4068642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10" name="Subheading"/>
          <p:cNvSpPr>
            <a:spLocks noGrp="1"/>
          </p:cNvSpPr>
          <p:nvPr>
            <p:ph type="body" sz="quarter" idx="22"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9" name="Text 1"/>
          <p:cNvSpPr>
            <a:spLocks noGrp="1"/>
          </p:cNvSpPr>
          <p:nvPr>
            <p:ph sz="quarter" idx="13" hasCustomPrompt="1"/>
          </p:nvPr>
        </p:nvSpPr>
        <p:spPr>
          <a:xfrm>
            <a:off x="600000" y="2514600"/>
            <a:ext cx="5280323" cy="34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2"/>
          <p:cNvSpPr>
            <a:spLocks noGrp="1"/>
          </p:cNvSpPr>
          <p:nvPr>
            <p:ph sz="quarter" idx="14" hasCustomPrompt="1"/>
          </p:nvPr>
        </p:nvSpPr>
        <p:spPr>
          <a:xfrm>
            <a:off x="6311677" y="2514601"/>
            <a:ext cx="5280323" cy="34200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p:cNvSpPr>
            <a:spLocks noGrp="1"/>
          </p:cNvSpPr>
          <p:nvPr>
            <p:ph type="ftr" sz="quarter" idx="20"/>
          </p:nvPr>
        </p:nvSpPr>
        <p:spPr/>
        <p:txBody>
          <a:bodyPr/>
          <a:lstStyle/>
          <a:p>
            <a:endParaRPr lang="en-US" noProof="0"/>
          </a:p>
        </p:txBody>
      </p:sp>
      <p:sp>
        <p:nvSpPr>
          <p:cNvPr id="5" name="Slide Number Placeholder 4"/>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2103907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Content, 1 Picture">
    <p:spTree>
      <p:nvGrpSpPr>
        <p:cNvPr id="1" name=""/>
        <p:cNvGrpSpPr/>
        <p:nvPr/>
      </p:nvGrpSpPr>
      <p:grpSpPr>
        <a:xfrm>
          <a:off x="0" y="0"/>
          <a:ext cx="0" cy="0"/>
          <a:chOff x="0" y="0"/>
          <a:chExt cx="0" cy="0"/>
        </a:xfrm>
      </p:grpSpPr>
      <p:sp>
        <p:nvSpPr>
          <p:cNvPr id="4" name="Picture 1"/>
          <p:cNvSpPr>
            <a:spLocks noGrp="1"/>
          </p:cNvSpPr>
          <p:nvPr>
            <p:ph type="pic" sz="quarter" idx="18"/>
          </p:nvPr>
        </p:nvSpPr>
        <p:spPr bwMode="ltGray">
          <a:xfrm>
            <a:off x="6310507" y="1728000"/>
            <a:ext cx="5281493" cy="4411515"/>
          </a:xfrm>
        </p:spPr>
        <p:txBody>
          <a:bodyPr/>
          <a:lstStyle/>
          <a:p>
            <a:r>
              <a:rPr lang="en-US" noProof="0"/>
              <a:t>Click icon to add picture</a:t>
            </a:r>
          </a:p>
        </p:txBody>
      </p:sp>
      <p:sp>
        <p:nvSpPr>
          <p:cNvPr id="6" name="Text Placeholder 5"/>
          <p:cNvSpPr>
            <a:spLocks noGrp="1"/>
          </p:cNvSpPr>
          <p:nvPr>
            <p:ph type="body" sz="quarter" idx="23"/>
          </p:nvPr>
        </p:nvSpPr>
        <p:spPr>
          <a:xfrm>
            <a:off x="7656633" y="5239849"/>
            <a:ext cx="3937000" cy="660144"/>
          </a:xfrm>
          <a:solidFill>
            <a:schemeClr val="bg1">
              <a:alpha val="70000"/>
            </a:schemeClr>
          </a:solidFill>
        </p:spPr>
        <p:txBody>
          <a:bodyPr lIns="144000" tIns="144000" rIns="144000" bIns="144000" anchor="b" anchorCtr="0">
            <a:spAutoFit/>
          </a:bodyPr>
          <a:lstStyle/>
          <a:p>
            <a:pPr lvl="0"/>
            <a:r>
              <a:rPr lang="en-US" noProof="0"/>
              <a:t>Edit Master text styles</a:t>
            </a:r>
          </a:p>
        </p:txBody>
      </p:sp>
      <p:sp>
        <p:nvSpPr>
          <p:cNvPr id="2" name="Title 1"/>
          <p:cNvSpPr>
            <a:spLocks noGrp="1"/>
          </p:cNvSpPr>
          <p:nvPr>
            <p:ph type="title"/>
          </p:nvPr>
        </p:nvSpPr>
        <p:spPr/>
        <p:txBody>
          <a:bodyPr/>
          <a:lstStyle/>
          <a:p>
            <a:r>
              <a:rPr lang="en-US" noProof="0"/>
              <a:t>Click to edit Master title style</a:t>
            </a:r>
          </a:p>
        </p:txBody>
      </p:sp>
      <p:sp>
        <p:nvSpPr>
          <p:cNvPr id="9" name="Text 1"/>
          <p:cNvSpPr>
            <a:spLocks noGrp="1"/>
          </p:cNvSpPr>
          <p:nvPr>
            <p:ph sz="quarter" idx="13" hasCustomPrompt="1"/>
          </p:nvPr>
        </p:nvSpPr>
        <p:spPr>
          <a:xfrm>
            <a:off x="600000" y="2514601"/>
            <a:ext cx="5280000" cy="34200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p:cNvSpPr>
            <a:spLocks noGrp="1"/>
          </p:cNvSpPr>
          <p:nvPr>
            <p:ph type="ftr" sz="quarter" idx="16"/>
          </p:nvPr>
        </p:nvSpPr>
        <p:spPr/>
        <p:txBody>
          <a:bodyPr/>
          <a:lstStyle/>
          <a:p>
            <a:endParaRPr lang="en-US" noProof="0"/>
          </a:p>
        </p:txBody>
      </p:sp>
      <p:sp>
        <p:nvSpPr>
          <p:cNvPr id="13" name="Slide Number Placeholder"/>
          <p:cNvSpPr>
            <a:spLocks noGrp="1"/>
          </p:cNvSpPr>
          <p:nvPr>
            <p:ph type="sldNum" sz="quarter" idx="17"/>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1374914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2 Pictures">
    <p:spTree>
      <p:nvGrpSpPr>
        <p:cNvPr id="1" name=""/>
        <p:cNvGrpSpPr/>
        <p:nvPr/>
      </p:nvGrpSpPr>
      <p:grpSpPr>
        <a:xfrm>
          <a:off x="0" y="0"/>
          <a:ext cx="0" cy="0"/>
          <a:chOff x="0" y="0"/>
          <a:chExt cx="0" cy="0"/>
        </a:xfrm>
      </p:grpSpPr>
      <p:sp>
        <p:nvSpPr>
          <p:cNvPr id="5" name="Heading"/>
          <p:cNvSpPr>
            <a:spLocks noGrp="1"/>
          </p:cNvSpPr>
          <p:nvPr>
            <p:ph type="title"/>
          </p:nvPr>
        </p:nvSpPr>
        <p:spPr/>
        <p:txBody>
          <a:bodyPr/>
          <a:lstStyle/>
          <a:p>
            <a:r>
              <a:rPr lang="en-US" noProof="0"/>
              <a:t>Click to edit Master title style</a:t>
            </a:r>
          </a:p>
        </p:txBody>
      </p:sp>
      <p:sp>
        <p:nvSpPr>
          <p:cNvPr id="11" name="Subheading"/>
          <p:cNvSpPr>
            <a:spLocks noGrp="1"/>
          </p:cNvSpPr>
          <p:nvPr>
            <p:ph type="body" sz="quarter" idx="22"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0" name="Picture 1"/>
          <p:cNvSpPr>
            <a:spLocks noGrp="1"/>
          </p:cNvSpPr>
          <p:nvPr>
            <p:ph type="pic" sz="quarter" idx="13"/>
          </p:nvPr>
        </p:nvSpPr>
        <p:spPr bwMode="ltGray">
          <a:xfrm>
            <a:off x="600000" y="2514602"/>
            <a:ext cx="5280323" cy="3624913"/>
          </a:xfrm>
        </p:spPr>
        <p:txBody>
          <a:bodyPr/>
          <a:lstStyle/>
          <a:p>
            <a:r>
              <a:rPr lang="en-US" noProof="0"/>
              <a:t>Click icon to add picture</a:t>
            </a:r>
          </a:p>
        </p:txBody>
      </p:sp>
      <p:sp>
        <p:nvSpPr>
          <p:cNvPr id="13" name="Picture 2"/>
          <p:cNvSpPr>
            <a:spLocks noGrp="1"/>
          </p:cNvSpPr>
          <p:nvPr>
            <p:ph type="pic" sz="quarter" idx="14"/>
          </p:nvPr>
        </p:nvSpPr>
        <p:spPr bwMode="ltGray">
          <a:xfrm>
            <a:off x="6311677" y="2514601"/>
            <a:ext cx="5280323" cy="3624913"/>
          </a:xfrm>
        </p:spPr>
        <p:txBody>
          <a:bodyPr/>
          <a:lstStyle/>
          <a:p>
            <a:r>
              <a:rPr lang="en-US" noProof="0"/>
              <a:t>Click icon to add picture</a:t>
            </a:r>
          </a:p>
        </p:txBody>
      </p:sp>
      <p:sp>
        <p:nvSpPr>
          <p:cNvPr id="4" name="Footer Placeholder 3"/>
          <p:cNvSpPr>
            <a:spLocks noGrp="1"/>
          </p:cNvSpPr>
          <p:nvPr>
            <p:ph type="ftr" sz="quarter" idx="16"/>
          </p:nvPr>
        </p:nvSpPr>
        <p:spPr/>
        <p:txBody>
          <a:bodyPr/>
          <a:lstStyle/>
          <a:p>
            <a:endParaRPr lang="en-US" noProof="0"/>
          </a:p>
        </p:txBody>
      </p:sp>
      <p:sp>
        <p:nvSpPr>
          <p:cNvPr id="8" name="Slide Number Placeholder 7"/>
          <p:cNvSpPr>
            <a:spLocks noGrp="1"/>
          </p:cNvSpPr>
          <p:nvPr>
            <p:ph type="sldNum" sz="quarter" idx="17"/>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3165096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4 Content">
    <p:spTree>
      <p:nvGrpSpPr>
        <p:cNvPr id="1" name=""/>
        <p:cNvGrpSpPr/>
        <p:nvPr/>
      </p:nvGrpSpPr>
      <p:grpSpPr>
        <a:xfrm>
          <a:off x="0" y="0"/>
          <a:ext cx="0" cy="0"/>
          <a:chOff x="0" y="0"/>
          <a:chExt cx="0" cy="0"/>
        </a:xfrm>
      </p:grpSpPr>
      <p:sp>
        <p:nvSpPr>
          <p:cNvPr id="2" name="Title 1"/>
          <p:cNvSpPr>
            <a:spLocks noGrp="1"/>
          </p:cNvSpPr>
          <p:nvPr>
            <p:ph type="title"/>
          </p:nvPr>
        </p:nvSpPr>
        <p:spPr>
          <a:xfrm>
            <a:off x="6269679" y="944200"/>
            <a:ext cx="5736000" cy="5736000"/>
          </a:xfrm>
        </p:spPr>
        <p:txBody>
          <a:bodyPr anchor="ctr"/>
          <a:lstStyle/>
          <a:p>
            <a:r>
              <a:rPr lang="en-US" noProof="0"/>
              <a:t>Click to edit Master title style</a:t>
            </a:r>
          </a:p>
        </p:txBody>
      </p:sp>
      <p:sp>
        <p:nvSpPr>
          <p:cNvPr id="13" name="Content Placeholder 7"/>
          <p:cNvSpPr>
            <a:spLocks noGrp="1"/>
          </p:cNvSpPr>
          <p:nvPr>
            <p:ph sz="quarter" idx="14"/>
          </p:nvPr>
        </p:nvSpPr>
        <p:spPr>
          <a:xfrm>
            <a:off x="177600" y="9442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7"/>
          <p:cNvSpPr>
            <a:spLocks noGrp="1"/>
          </p:cNvSpPr>
          <p:nvPr>
            <p:ph sz="quarter" idx="13"/>
          </p:nvPr>
        </p:nvSpPr>
        <p:spPr>
          <a:xfrm>
            <a:off x="3134399" y="9442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7"/>
          <p:cNvSpPr>
            <a:spLocks noGrp="1"/>
          </p:cNvSpPr>
          <p:nvPr>
            <p:ph sz="quarter" idx="15"/>
          </p:nvPr>
        </p:nvSpPr>
        <p:spPr>
          <a:xfrm>
            <a:off x="177599"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7"/>
          <p:cNvSpPr>
            <a:spLocks noGrp="1"/>
          </p:cNvSpPr>
          <p:nvPr>
            <p:ph sz="quarter" idx="12"/>
          </p:nvPr>
        </p:nvSpPr>
        <p:spPr>
          <a:xfrm>
            <a:off x="3134399"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p:cNvSpPr>
            <a:spLocks noGrp="1"/>
          </p:cNvSpPr>
          <p:nvPr>
            <p:ph type="ftr" sz="quarter" idx="10"/>
          </p:nvPr>
        </p:nvSpPr>
        <p:spPr/>
        <p:txBody>
          <a:bodyPr/>
          <a:lstStyle/>
          <a:p>
            <a:endParaRPr lang="en-US" noProof="0"/>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Tree>
    <p:extLst>
      <p:ext uri="{BB962C8B-B14F-4D97-AF65-F5344CB8AC3E}">
        <p14:creationId xmlns:p14="http://schemas.microsoft.com/office/powerpoint/2010/main" val="196399623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p:spPr>
        <p:txBody>
          <a:bodyPr/>
          <a:lstStyle/>
          <a:p>
            <a:r>
              <a:rPr lang="en-US" noProof="0"/>
              <a:t>Click to edit Master title style</a:t>
            </a:r>
          </a:p>
        </p:txBody>
      </p:sp>
      <p:sp>
        <p:nvSpPr>
          <p:cNvPr id="10" name="Subheading"/>
          <p:cNvSpPr>
            <a:spLocks noGrp="1"/>
          </p:cNvSpPr>
          <p:nvPr>
            <p:ph type="body" sz="quarter" idx="13" hasCustomPrompt="1"/>
          </p:nvPr>
        </p:nvSpPr>
        <p:spPr>
          <a:xfrm>
            <a:off x="600000" y="1728000"/>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6" name="Footer Placeholder 5"/>
          <p:cNvSpPr>
            <a:spLocks noGrp="1"/>
          </p:cNvSpPr>
          <p:nvPr>
            <p:ph type="ftr" sz="quarter" idx="20"/>
          </p:nvPr>
        </p:nvSpPr>
        <p:spPr/>
        <p:txBody>
          <a:bodyPr/>
          <a:lstStyle/>
          <a:p>
            <a:r>
              <a:rPr lang="en-US" noProof="0"/>
              <a:t>TITLE OF PRESENTATION</a:t>
            </a:r>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2716926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Content, 2 Picture">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en-US" noProof="0"/>
              <a:t>Click to edit Master title style</a:t>
            </a:r>
          </a:p>
        </p:txBody>
      </p:sp>
      <p:sp>
        <p:nvSpPr>
          <p:cNvPr id="11" name="Subheading"/>
          <p:cNvSpPr>
            <a:spLocks noGrp="1"/>
          </p:cNvSpPr>
          <p:nvPr>
            <p:ph type="body" sz="quarter" idx="23"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3" name="Text"/>
          <p:cNvSpPr>
            <a:spLocks noGrp="1"/>
          </p:cNvSpPr>
          <p:nvPr>
            <p:ph sz="quarter" idx="22" hasCustomPrompt="1"/>
          </p:nvPr>
        </p:nvSpPr>
        <p:spPr>
          <a:xfrm>
            <a:off x="600000" y="2514600"/>
            <a:ext cx="10992000" cy="179860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icture 1"/>
          <p:cNvSpPr>
            <a:spLocks noGrp="1"/>
          </p:cNvSpPr>
          <p:nvPr>
            <p:ph type="pic" sz="quarter" idx="15"/>
          </p:nvPr>
        </p:nvSpPr>
        <p:spPr bwMode="ltGray">
          <a:xfrm>
            <a:off x="600000" y="4357408"/>
            <a:ext cx="5280000" cy="1780593"/>
          </a:xfrm>
        </p:spPr>
        <p:txBody>
          <a:bodyPr/>
          <a:lstStyle/>
          <a:p>
            <a:r>
              <a:rPr lang="en-US" noProof="0"/>
              <a:t>Click icon to add picture</a:t>
            </a:r>
          </a:p>
        </p:txBody>
      </p:sp>
      <p:sp>
        <p:nvSpPr>
          <p:cNvPr id="9" name="Picture 2"/>
          <p:cNvSpPr>
            <a:spLocks noGrp="1"/>
          </p:cNvSpPr>
          <p:nvPr>
            <p:ph type="pic" sz="quarter" idx="16"/>
          </p:nvPr>
        </p:nvSpPr>
        <p:spPr bwMode="ltGray">
          <a:xfrm>
            <a:off x="6314237" y="4356064"/>
            <a:ext cx="5277764" cy="1780593"/>
          </a:xfrm>
        </p:spPr>
        <p:txBody>
          <a:bodyPr/>
          <a:lstStyle/>
          <a:p>
            <a:r>
              <a:rPr lang="en-US" noProof="0"/>
              <a:t>Click icon to add picture</a:t>
            </a:r>
          </a:p>
        </p:txBody>
      </p:sp>
      <p:sp>
        <p:nvSpPr>
          <p:cNvPr id="6" name="Footer Placeholder 5"/>
          <p:cNvSpPr>
            <a:spLocks noGrp="1"/>
          </p:cNvSpPr>
          <p:nvPr>
            <p:ph type="ftr" sz="quarter" idx="20"/>
          </p:nvPr>
        </p:nvSpPr>
        <p:spPr/>
        <p:txBody>
          <a:bodyPr/>
          <a:lstStyle/>
          <a:p>
            <a:endParaRPr lang="en-US" noProof="0"/>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1684665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1 Light Picture">
    <p:spTree>
      <p:nvGrpSpPr>
        <p:cNvPr id="1" name=""/>
        <p:cNvGrpSpPr/>
        <p:nvPr/>
      </p:nvGrpSpPr>
      <p:grpSpPr>
        <a:xfrm>
          <a:off x="0" y="0"/>
          <a:ext cx="0" cy="0"/>
          <a:chOff x="0" y="0"/>
          <a:chExt cx="0" cy="0"/>
        </a:xfrm>
      </p:grpSpPr>
      <p:sp>
        <p:nvSpPr>
          <p:cNvPr id="9" name="Text"/>
          <p:cNvSpPr>
            <a:spLocks noGrp="1"/>
          </p:cNvSpPr>
          <p:nvPr>
            <p:ph idx="1" hasCustomPrompt="1"/>
          </p:nvPr>
        </p:nvSpPr>
        <p:spPr>
          <a:xfrm>
            <a:off x="177601" y="943141"/>
            <a:ext cx="5735999" cy="573599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p:cNvSpPr>
            <a:spLocks noGrp="1"/>
          </p:cNvSpPr>
          <p:nvPr>
            <p:ph type="pic" sz="quarter" idx="12" hasCustomPrompt="1"/>
          </p:nvPr>
        </p:nvSpPr>
        <p:spPr bwMode="ltGray">
          <a:xfrm>
            <a:off x="6086121" y="0"/>
            <a:ext cx="6096000" cy="6858000"/>
          </a:xfrm>
          <a:noFill/>
        </p:spPr>
        <p:txBody>
          <a:bodyPr/>
          <a:lstStyle>
            <a:lvl1pPr marL="0" indent="0">
              <a:buNone/>
              <a:defRPr/>
            </a:lvl1pPr>
          </a:lstStyle>
          <a:p>
            <a:r>
              <a:rPr lang="en-US" noProof="0"/>
              <a:t> </a:t>
            </a:r>
          </a:p>
        </p:txBody>
      </p:sp>
      <p:sp>
        <p:nvSpPr>
          <p:cNvPr id="3" name="Footer Placeholder 2"/>
          <p:cNvSpPr>
            <a:spLocks noGrp="1"/>
          </p:cNvSpPr>
          <p:nvPr>
            <p:ph type="ftr" sz="quarter" idx="10"/>
          </p:nvPr>
        </p:nvSpPr>
        <p:spPr/>
        <p:txBody>
          <a:bodyPr/>
          <a:lstStyle/>
          <a:p>
            <a:endParaRPr lang="en-US" noProof="0"/>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46733938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1 Dark Picture">
    <p:spTree>
      <p:nvGrpSpPr>
        <p:cNvPr id="1" name=""/>
        <p:cNvGrpSpPr/>
        <p:nvPr/>
      </p:nvGrpSpPr>
      <p:grpSpPr>
        <a:xfrm>
          <a:off x="0" y="0"/>
          <a:ext cx="0" cy="0"/>
          <a:chOff x="0" y="0"/>
          <a:chExt cx="0" cy="0"/>
        </a:xfrm>
      </p:grpSpPr>
      <p:sp>
        <p:nvSpPr>
          <p:cNvPr id="9" name="Text"/>
          <p:cNvSpPr>
            <a:spLocks noGrp="1"/>
          </p:cNvSpPr>
          <p:nvPr>
            <p:ph idx="1" hasCustomPrompt="1"/>
          </p:nvPr>
        </p:nvSpPr>
        <p:spPr>
          <a:xfrm>
            <a:off x="177601" y="943141"/>
            <a:ext cx="5735999" cy="573599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p:cNvSpPr>
            <a:spLocks noGrp="1"/>
          </p:cNvSpPr>
          <p:nvPr>
            <p:ph type="pic" sz="quarter" idx="12" hasCustomPrompt="1"/>
          </p:nvPr>
        </p:nvSpPr>
        <p:spPr bwMode="ltGray">
          <a:xfrm>
            <a:off x="6086121" y="0"/>
            <a:ext cx="6096000" cy="6858000"/>
          </a:xfrm>
          <a:noFill/>
        </p:spPr>
        <p:txBody>
          <a:bodyPr/>
          <a:lstStyle>
            <a:lvl1pPr marL="0" indent="0">
              <a:buNone/>
              <a:defRPr/>
            </a:lvl1pPr>
          </a:lstStyle>
          <a:p>
            <a:r>
              <a:rPr lang="en-US" noProof="0"/>
              <a:t> </a:t>
            </a:r>
          </a:p>
        </p:txBody>
      </p:sp>
      <p:sp>
        <p:nvSpPr>
          <p:cNvPr id="3" name="Footer Placeholder 2"/>
          <p:cNvSpPr>
            <a:spLocks noGrp="1"/>
          </p:cNvSpPr>
          <p:nvPr>
            <p:ph type="ftr" sz="quarter" idx="10"/>
          </p:nvPr>
        </p:nvSpPr>
        <p:spPr/>
        <p:txBody>
          <a:bodyPr/>
          <a:lstStyle/>
          <a:p>
            <a:endParaRPr lang="en-US" noProof="0"/>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35326902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Tone (grey), Title, Content - Wide">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rgbClr val="C0C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10" name="Title 1"/>
          <p:cNvSpPr>
            <a:spLocks noGrp="1"/>
          </p:cNvSpPr>
          <p:nvPr>
            <p:ph type="title"/>
          </p:nvPr>
        </p:nvSpPr>
        <p:spPr>
          <a:xfrm>
            <a:off x="177601" y="943141"/>
            <a:ext cx="5735999" cy="5735999"/>
          </a:xfrm>
        </p:spPr>
        <p:txBody>
          <a:bodyPr anchor="ctr"/>
          <a:lstStyle/>
          <a:p>
            <a:r>
              <a:rPr lang="en-US" noProof="0"/>
              <a:t>Click to edit Master title style</a:t>
            </a:r>
          </a:p>
        </p:txBody>
      </p:sp>
      <p:sp>
        <p:nvSpPr>
          <p:cNvPr id="3" name="Footer Placeholder 2"/>
          <p:cNvSpPr>
            <a:spLocks noGrp="1"/>
          </p:cNvSpPr>
          <p:nvPr>
            <p:ph type="ftr" sz="quarter" idx="10"/>
          </p:nvPr>
        </p:nvSpPr>
        <p:spPr/>
        <p:txBody>
          <a:bodyPr/>
          <a:lstStyle/>
          <a:p>
            <a:endParaRPr lang="en-US" noProof="0"/>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12" name="Text">
            <a:extLst>
              <a:ext uri="{FF2B5EF4-FFF2-40B4-BE49-F238E27FC236}">
                <a16:creationId xmlns:a16="http://schemas.microsoft.com/office/drawing/2014/main" id="{4A128D55-DADB-4C1D-854C-9487D87C904C}"/>
              </a:ext>
            </a:extLst>
          </p:cNvPr>
          <p:cNvSpPr>
            <a:spLocks noGrp="1"/>
          </p:cNvSpPr>
          <p:nvPr>
            <p:ph idx="14" hasCustomPrompt="1"/>
          </p:nvPr>
        </p:nvSpPr>
        <p:spPr>
          <a:xfrm>
            <a:off x="6276085" y="944202"/>
            <a:ext cx="5735999" cy="5735999"/>
          </a:xfrm>
        </p:spPr>
        <p:txBody>
          <a:bodyPr anchor="ctr"/>
          <a:lstStyle>
            <a:lvl1pPr marL="431989" indent="-431989">
              <a:buFontTx/>
              <a:buBlip>
                <a:blip r:embed="rId2"/>
              </a:buBlip>
              <a:defRPr>
                <a:solidFill>
                  <a:schemeClr val="bg1"/>
                </a:solidFill>
              </a:defRPr>
            </a:lvl1pPr>
            <a:lvl2pPr marL="719982" indent="-287993">
              <a:buFontTx/>
              <a:buBlip>
                <a:blip r:embed="rId3"/>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Picture Placeholder 7"/>
          <p:cNvSpPr>
            <a:spLocks noGrp="1"/>
          </p:cNvSpPr>
          <p:nvPr>
            <p:ph type="pic" sz="quarter" idx="13" hasCustomPrompt="1"/>
          </p:nvPr>
        </p:nvSpPr>
        <p:spPr>
          <a:xfrm>
            <a:off x="10783939" y="177601"/>
            <a:ext cx="1227567" cy="296775"/>
          </a:xfrm>
          <a:blipFill>
            <a:blip r:embed="rId4"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859673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Tone, Title, Subtitle, 3 Content">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rgbClr val="F0F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10" name="Title 1"/>
          <p:cNvSpPr>
            <a:spLocks noGrp="1"/>
          </p:cNvSpPr>
          <p:nvPr>
            <p:ph type="title"/>
          </p:nvPr>
        </p:nvSpPr>
        <p:spPr>
          <a:xfrm>
            <a:off x="6276083" y="944201"/>
            <a:ext cx="5734943" cy="2779200"/>
          </a:xfrm>
        </p:spPr>
        <p:txBody>
          <a:bodyPr anchor="b"/>
          <a:lstStyle/>
          <a:p>
            <a:r>
              <a:rPr lang="en-US" noProof="0"/>
              <a:t>Click to edit Master title style</a:t>
            </a:r>
          </a:p>
        </p:txBody>
      </p:sp>
      <p:sp>
        <p:nvSpPr>
          <p:cNvPr id="11" name="Subheading"/>
          <p:cNvSpPr>
            <a:spLocks noGrp="1"/>
          </p:cNvSpPr>
          <p:nvPr>
            <p:ph type="body" sz="quarter" idx="23" hasCustomPrompt="1"/>
          </p:nvPr>
        </p:nvSpPr>
        <p:spPr>
          <a:xfrm>
            <a:off x="6273600" y="3893069"/>
            <a:ext cx="5737427" cy="2779200"/>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4" name="Content Placeholder 7"/>
          <p:cNvSpPr>
            <a:spLocks noGrp="1"/>
          </p:cNvSpPr>
          <p:nvPr>
            <p:ph sz="quarter" idx="24"/>
          </p:nvPr>
        </p:nvSpPr>
        <p:spPr>
          <a:xfrm>
            <a:off x="177599" y="944200"/>
            <a:ext cx="5735999"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7"/>
          <p:cNvSpPr>
            <a:spLocks noGrp="1"/>
          </p:cNvSpPr>
          <p:nvPr>
            <p:ph sz="quarter" idx="15"/>
          </p:nvPr>
        </p:nvSpPr>
        <p:spPr>
          <a:xfrm>
            <a:off x="177599"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7"/>
          <p:cNvSpPr>
            <a:spLocks noGrp="1"/>
          </p:cNvSpPr>
          <p:nvPr>
            <p:ph sz="quarter" idx="12"/>
          </p:nvPr>
        </p:nvSpPr>
        <p:spPr>
          <a:xfrm>
            <a:off x="3134399"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p:cNvSpPr>
            <a:spLocks noGrp="1"/>
          </p:cNvSpPr>
          <p:nvPr>
            <p:ph type="ftr" sz="quarter" idx="10"/>
          </p:nvPr>
        </p:nvSpPr>
        <p:spPr/>
        <p:txBody>
          <a:bodyPr/>
          <a:lstStyle/>
          <a:p>
            <a:endParaRPr lang="en-US" noProof="0"/>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Tree>
    <p:extLst>
      <p:ext uri="{BB962C8B-B14F-4D97-AF65-F5344CB8AC3E}">
        <p14:creationId xmlns:p14="http://schemas.microsoft.com/office/powerpoint/2010/main" val="217387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2 Tone, Title, Subtitle, 3 Content">
    <p:spTree>
      <p:nvGrpSpPr>
        <p:cNvPr id="1" name=""/>
        <p:cNvGrpSpPr/>
        <p:nvPr/>
      </p:nvGrpSpPr>
      <p:grpSpPr>
        <a:xfrm>
          <a:off x="0" y="0"/>
          <a:ext cx="0" cy="0"/>
          <a:chOff x="0" y="0"/>
          <a:chExt cx="0" cy="0"/>
        </a:xfrm>
      </p:grpSpPr>
      <p:sp>
        <p:nvSpPr>
          <p:cNvPr id="2" name="Rectangle 1"/>
          <p:cNvSpPr/>
          <p:nvPr userDrawn="1"/>
        </p:nvSpPr>
        <p:spPr>
          <a:xfrm>
            <a:off x="6096796" y="0"/>
            <a:ext cx="6096000" cy="6858000"/>
          </a:xfrm>
          <a:prstGeom prst="rect">
            <a:avLst/>
          </a:prstGeom>
          <a:solidFill>
            <a:srgbClr val="F0F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10" name="Title 1"/>
          <p:cNvSpPr>
            <a:spLocks noGrp="1"/>
          </p:cNvSpPr>
          <p:nvPr>
            <p:ph type="title"/>
          </p:nvPr>
        </p:nvSpPr>
        <p:spPr>
          <a:xfrm>
            <a:off x="169035" y="944201"/>
            <a:ext cx="5734943" cy="2779200"/>
          </a:xfrm>
        </p:spPr>
        <p:txBody>
          <a:bodyPr anchor="b"/>
          <a:lstStyle/>
          <a:p>
            <a:r>
              <a:rPr lang="en-US" noProof="0"/>
              <a:t>Click to edit Master title style</a:t>
            </a:r>
          </a:p>
        </p:txBody>
      </p:sp>
      <p:sp>
        <p:nvSpPr>
          <p:cNvPr id="11" name="Subheading"/>
          <p:cNvSpPr>
            <a:spLocks noGrp="1"/>
          </p:cNvSpPr>
          <p:nvPr>
            <p:ph type="body" sz="quarter" idx="23" hasCustomPrompt="1"/>
          </p:nvPr>
        </p:nvSpPr>
        <p:spPr>
          <a:xfrm>
            <a:off x="166552" y="3893069"/>
            <a:ext cx="5737427" cy="2779200"/>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4" name="Content Placeholder 7"/>
          <p:cNvSpPr>
            <a:spLocks noGrp="1"/>
          </p:cNvSpPr>
          <p:nvPr>
            <p:ph sz="quarter" idx="24"/>
          </p:nvPr>
        </p:nvSpPr>
        <p:spPr>
          <a:xfrm>
            <a:off x="6288022" y="944200"/>
            <a:ext cx="5735999"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7"/>
          <p:cNvSpPr>
            <a:spLocks noGrp="1"/>
          </p:cNvSpPr>
          <p:nvPr>
            <p:ph sz="quarter" idx="15"/>
          </p:nvPr>
        </p:nvSpPr>
        <p:spPr>
          <a:xfrm>
            <a:off x="6288021"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7"/>
          <p:cNvSpPr>
            <a:spLocks noGrp="1"/>
          </p:cNvSpPr>
          <p:nvPr>
            <p:ph sz="quarter" idx="12"/>
          </p:nvPr>
        </p:nvSpPr>
        <p:spPr>
          <a:xfrm>
            <a:off x="9244821" y="3901000"/>
            <a:ext cx="2779200" cy="27792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p:cNvSpPr>
            <a:spLocks noGrp="1"/>
          </p:cNvSpPr>
          <p:nvPr>
            <p:ph type="ftr" sz="quarter" idx="10"/>
          </p:nvPr>
        </p:nvSpPr>
        <p:spPr/>
        <p:txBody>
          <a:bodyPr/>
          <a:lstStyle/>
          <a:p>
            <a:endParaRPr lang="en-US" noProof="0"/>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pic>
        <p:nvPicPr>
          <p:cNvPr id="15" name="Picture 14">
            <a:extLst>
              <a:ext uri="{FF2B5EF4-FFF2-40B4-BE49-F238E27FC236}">
                <a16:creationId xmlns:a16="http://schemas.microsoft.com/office/drawing/2014/main" id="{A9802B23-8BBB-48E1-ACB8-1688B8EE2D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83938" y="177600"/>
            <a:ext cx="1227567" cy="296773"/>
          </a:xfrm>
          <a:prstGeom prst="rect">
            <a:avLst/>
          </a:prstGeom>
        </p:spPr>
      </p:pic>
    </p:spTree>
    <p:extLst>
      <p:ext uri="{BB962C8B-B14F-4D97-AF65-F5344CB8AC3E}">
        <p14:creationId xmlns:p14="http://schemas.microsoft.com/office/powerpoint/2010/main" val="2523857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Tone (green), Title, Content - Wide">
    <p:spTree>
      <p:nvGrpSpPr>
        <p:cNvPr id="1" name=""/>
        <p:cNvGrpSpPr/>
        <p:nvPr/>
      </p:nvGrpSpPr>
      <p:grpSpPr>
        <a:xfrm>
          <a:off x="0" y="0"/>
          <a:ext cx="0" cy="0"/>
          <a:chOff x="0" y="0"/>
          <a:chExt cx="0" cy="0"/>
        </a:xfrm>
      </p:grpSpPr>
      <p:sp>
        <p:nvSpPr>
          <p:cNvPr id="10" name="Title 1"/>
          <p:cNvSpPr>
            <a:spLocks noGrp="1"/>
          </p:cNvSpPr>
          <p:nvPr>
            <p:ph type="title"/>
          </p:nvPr>
        </p:nvSpPr>
        <p:spPr>
          <a:xfrm>
            <a:off x="177600" y="943140"/>
            <a:ext cx="5736000" cy="5736000"/>
          </a:xfrm>
        </p:spPr>
        <p:txBody>
          <a:bodyPr anchor="ctr"/>
          <a:lstStyle/>
          <a:p>
            <a:r>
              <a:rPr lang="en-US" noProof="0"/>
              <a:t>Click to edit Master title style</a:t>
            </a:r>
          </a:p>
        </p:txBody>
      </p:sp>
      <p:sp>
        <p:nvSpPr>
          <p:cNvPr id="2" name="Rectangle 1"/>
          <p:cNvSpPr/>
          <p:nvPr userDrawn="1"/>
        </p:nvSpPr>
        <p:spPr>
          <a:xfrm>
            <a:off x="6096000" y="0"/>
            <a:ext cx="6096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3" name="Footer Placeholder 2"/>
          <p:cNvSpPr>
            <a:spLocks noGrp="1"/>
          </p:cNvSpPr>
          <p:nvPr>
            <p:ph type="ftr" sz="quarter" idx="10"/>
          </p:nvPr>
        </p:nvSpPr>
        <p:spPr/>
        <p:txBody>
          <a:bodyPr/>
          <a:lstStyle/>
          <a:p>
            <a:endParaRPr lang="en-US" noProof="0" dirty="0"/>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11" name="Text">
            <a:extLst>
              <a:ext uri="{FF2B5EF4-FFF2-40B4-BE49-F238E27FC236}">
                <a16:creationId xmlns:a16="http://schemas.microsoft.com/office/drawing/2014/main" id="{A3235BA5-BC1D-46BF-83FD-C3EDEFB5B520}"/>
              </a:ext>
            </a:extLst>
          </p:cNvPr>
          <p:cNvSpPr>
            <a:spLocks noGrp="1"/>
          </p:cNvSpPr>
          <p:nvPr>
            <p:ph idx="14" hasCustomPrompt="1"/>
          </p:nvPr>
        </p:nvSpPr>
        <p:spPr>
          <a:xfrm>
            <a:off x="6276085" y="944202"/>
            <a:ext cx="5735999" cy="5735999"/>
          </a:xfrm>
        </p:spPr>
        <p:txBody>
          <a:bodyPr anchor="ctr"/>
          <a:lstStyle>
            <a:lvl1pPr marL="431989" indent="-431989">
              <a:buFontTx/>
              <a:buBlip>
                <a:blip r:embed="rId3"/>
              </a:buBlip>
              <a:defRPr>
                <a:solidFill>
                  <a:schemeClr val="bg1"/>
                </a:solidFill>
              </a:defRPr>
            </a:lvl1pPr>
            <a:lvl2pPr marL="719982" indent="-287993">
              <a:buFontTx/>
              <a:buBlip>
                <a:blip r:embed="rId4"/>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6618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2 Tone (green), Title, Content - Wide">
    <p:spTree>
      <p:nvGrpSpPr>
        <p:cNvPr id="1" name=""/>
        <p:cNvGrpSpPr/>
        <p:nvPr/>
      </p:nvGrpSpPr>
      <p:grpSpPr>
        <a:xfrm>
          <a:off x="0" y="0"/>
          <a:ext cx="0" cy="0"/>
          <a:chOff x="0" y="0"/>
          <a:chExt cx="0" cy="0"/>
        </a:xfrm>
      </p:grpSpPr>
      <p:sp>
        <p:nvSpPr>
          <p:cNvPr id="10" name="Title 1"/>
          <p:cNvSpPr>
            <a:spLocks noGrp="1"/>
          </p:cNvSpPr>
          <p:nvPr>
            <p:ph type="title"/>
          </p:nvPr>
        </p:nvSpPr>
        <p:spPr>
          <a:xfrm>
            <a:off x="6288021" y="944200"/>
            <a:ext cx="5736000" cy="5736000"/>
          </a:xfrm>
        </p:spPr>
        <p:txBody>
          <a:bodyPr anchor="ctr"/>
          <a:lstStyle/>
          <a:p>
            <a:r>
              <a:rPr lang="en-US" noProof="0"/>
              <a:t>Click to edit Master title style</a:t>
            </a:r>
          </a:p>
        </p:txBody>
      </p:sp>
      <p:sp>
        <p:nvSpPr>
          <p:cNvPr id="2" name="Rectangle 1"/>
          <p:cNvSpPr/>
          <p:nvPr userDrawn="1"/>
        </p:nvSpPr>
        <p:spPr>
          <a:xfrm>
            <a:off x="0" y="0"/>
            <a:ext cx="6096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9E4FE655-A398-48B5-8790-4515CCC5A856}" type="slidenum">
              <a:rPr lang="en-US" smtClean="0"/>
              <a:pPr/>
              <a:t>‹#›</a:t>
            </a:fld>
            <a:endParaRPr lang="en-US"/>
          </a:p>
        </p:txBody>
      </p:sp>
      <p:sp>
        <p:nvSpPr>
          <p:cNvPr id="11" name="Text">
            <a:extLst>
              <a:ext uri="{FF2B5EF4-FFF2-40B4-BE49-F238E27FC236}">
                <a16:creationId xmlns:a16="http://schemas.microsoft.com/office/drawing/2014/main" id="{A3235BA5-BC1D-46BF-83FD-C3EDEFB5B520}"/>
              </a:ext>
            </a:extLst>
          </p:cNvPr>
          <p:cNvSpPr>
            <a:spLocks noGrp="1"/>
          </p:cNvSpPr>
          <p:nvPr>
            <p:ph idx="14" hasCustomPrompt="1"/>
          </p:nvPr>
        </p:nvSpPr>
        <p:spPr>
          <a:xfrm>
            <a:off x="180085" y="944202"/>
            <a:ext cx="5735999" cy="5735999"/>
          </a:xfrm>
        </p:spPr>
        <p:txBody>
          <a:bodyPr anchor="ctr"/>
          <a:lstStyle>
            <a:lvl1pPr marL="431989" indent="-431989">
              <a:buFontTx/>
              <a:buBlip>
                <a:blip r:embed="rId2"/>
              </a:buBlip>
              <a:defRPr>
                <a:solidFill>
                  <a:schemeClr val="bg1"/>
                </a:solidFill>
              </a:defRPr>
            </a:lvl1pPr>
            <a:lvl2pPr marL="719982" indent="-287993">
              <a:buFontTx/>
              <a:buBlip>
                <a:blip r:embed="rId3"/>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91671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576214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in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582726" y="2920633"/>
            <a:ext cx="11026549" cy="1016737"/>
          </a:xfrm>
        </p:spPr>
        <p:txBody>
          <a:bodyPr/>
          <a:lstStyle>
            <a:lvl1pPr>
              <a:defRPr sz="8000"/>
            </a:lvl1pPr>
          </a:lstStyle>
          <a:p>
            <a:r>
              <a:rPr lang="en-US" noProof="0"/>
              <a:t>Thanks.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3473" y="470011"/>
            <a:ext cx="3125060" cy="75550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36000" y="5845277"/>
            <a:ext cx="720000" cy="80000"/>
          </a:xfrm>
          <a:prstGeom prst="rect">
            <a:avLst/>
          </a:prstGeom>
        </p:spPr>
      </p:pic>
      <p:sp>
        <p:nvSpPr>
          <p:cNvPr id="11" name="Text Placeholder 10"/>
          <p:cNvSpPr>
            <a:spLocks noGrp="1"/>
          </p:cNvSpPr>
          <p:nvPr>
            <p:ph type="body" sz="quarter" idx="10" hasCustomPrompt="1"/>
          </p:nvPr>
        </p:nvSpPr>
        <p:spPr>
          <a:xfrm>
            <a:off x="3456000" y="6021289"/>
            <a:ext cx="5280000" cy="740833"/>
          </a:xfrm>
        </p:spPr>
        <p:txBody>
          <a:bodyPr/>
          <a:lstStyle>
            <a:lvl1pPr marL="0" indent="0" algn="ctr">
              <a:spcBef>
                <a:spcPts val="0"/>
              </a:spcBef>
              <a:buNone/>
              <a:defRPr sz="1333"/>
            </a:lvl1pPr>
          </a:lstStyle>
          <a:p>
            <a:pPr lvl="0"/>
            <a:r>
              <a:rPr lang="en-US" noProof="0"/>
              <a:t>Firstname Lastname Title</a:t>
            </a:r>
          </a:p>
          <a:p>
            <a:pPr lvl="0"/>
            <a:r>
              <a:rPr lang="en-US" noProof="0"/>
              <a:t>firstname.lastname@billerudkorsnas.com</a:t>
            </a:r>
          </a:p>
          <a:p>
            <a:pPr lvl="0"/>
            <a:r>
              <a:rPr lang="en-US" noProof="0"/>
              <a:t>M+46 700 000 000</a:t>
            </a:r>
          </a:p>
          <a:p>
            <a:pPr lvl="0"/>
            <a:endParaRPr lang="en-US" noProof="0"/>
          </a:p>
        </p:txBody>
      </p:sp>
    </p:spTree>
    <p:extLst>
      <p:ext uri="{BB962C8B-B14F-4D97-AF65-F5344CB8AC3E}">
        <p14:creationId xmlns:p14="http://schemas.microsoft.com/office/powerpoint/2010/main" val="205879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8" name="Heading"/>
          <p:cNvSpPr>
            <a:spLocks noGrp="1"/>
          </p:cNvSpPr>
          <p:nvPr>
            <p:ph type="title"/>
          </p:nvPr>
        </p:nvSpPr>
        <p:spPr>
          <a:xfrm>
            <a:off x="1535494" y="1107492"/>
            <a:ext cx="9121013" cy="497305"/>
          </a:xfrm>
        </p:spPr>
        <p:txBody>
          <a:bodyPr/>
          <a:lstStyle/>
          <a:p>
            <a:r>
              <a:rPr lang="en-GB" noProof="0"/>
              <a:t>Click to edit Master title style</a:t>
            </a:r>
          </a:p>
        </p:txBody>
      </p:sp>
      <p:sp>
        <p:nvSpPr>
          <p:cNvPr id="3" name="Text"/>
          <p:cNvSpPr>
            <a:spLocks noGrp="1"/>
          </p:cNvSpPr>
          <p:nvPr>
            <p:ph idx="1" hasCustomPrompt="1"/>
          </p:nvPr>
        </p:nvSpPr>
        <p:spPr>
          <a:xfrm>
            <a:off x="1536000" y="2514600"/>
            <a:ext cx="9120000" cy="3420000"/>
          </a:xfrm>
        </p:spPr>
        <p:txBody>
          <a:bodyPr anchor="ct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Footer Placeholder 9"/>
          <p:cNvSpPr>
            <a:spLocks noGrp="1"/>
          </p:cNvSpPr>
          <p:nvPr>
            <p:ph type="ftr" sz="quarter" idx="15"/>
          </p:nvPr>
        </p:nvSpPr>
        <p:spPr/>
        <p:txBody>
          <a:bodyPr/>
          <a:lstStyle/>
          <a:p>
            <a:r>
              <a:rPr lang="en-GB" noProof="0"/>
              <a:t>TITLE OF PRESENTATION</a:t>
            </a:r>
          </a:p>
        </p:txBody>
      </p:sp>
      <p:sp>
        <p:nvSpPr>
          <p:cNvPr id="11" name="Slide Number Placeholder 10"/>
          <p:cNvSpPr>
            <a:spLocks noGrp="1"/>
          </p:cNvSpPr>
          <p:nvPr>
            <p:ph type="sldNum" sz="quarter" idx="16"/>
          </p:nvPr>
        </p:nvSpPr>
        <p:spPr/>
        <p:txBody>
          <a:bodyPr/>
          <a:lstStyle/>
          <a:p>
            <a:fld id="{9E4FE655-A398-48B5-8790-4515CCC5A856}" type="slidenum">
              <a:rPr lang="en-GB" noProof="0" smtClean="0"/>
              <a:t>‹#›</a:t>
            </a:fld>
            <a:endParaRPr lang="en-GB" noProof="0"/>
          </a:p>
        </p:txBody>
      </p:sp>
    </p:spTree>
    <p:extLst>
      <p:ext uri="{BB962C8B-B14F-4D97-AF65-F5344CB8AC3E}">
        <p14:creationId xmlns:p14="http://schemas.microsoft.com/office/powerpoint/2010/main" val="1638851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Heading"/>
          <p:cNvSpPr>
            <a:spLocks noGrp="1"/>
          </p:cNvSpPr>
          <p:nvPr>
            <p:ph type="title"/>
          </p:nvPr>
        </p:nvSpPr>
        <p:spPr/>
        <p:txBody>
          <a:bodyPr/>
          <a:lstStyle/>
          <a:p>
            <a:r>
              <a:rPr lang="sv-SE"/>
              <a:t>Click to edit Master title style</a:t>
            </a:r>
          </a:p>
        </p:txBody>
      </p:sp>
      <p:sp>
        <p:nvSpPr>
          <p:cNvPr id="5" name="Subheading"/>
          <p:cNvSpPr>
            <a:spLocks noGrp="1"/>
          </p:cNvSpPr>
          <p:nvPr>
            <p:ph type="body" sz="quarter" idx="13"/>
          </p:nvPr>
        </p:nvSpPr>
        <p:spPr>
          <a:xfrm>
            <a:off x="719666" y="1412777"/>
            <a:ext cx="11026715" cy="577011"/>
          </a:xfrm>
        </p:spPr>
        <p:txBody>
          <a:bodyPr/>
          <a:lstStyle>
            <a:lvl1pPr marL="0" indent="0">
              <a:spcBef>
                <a:spcPts val="0"/>
              </a:spcBef>
              <a:buFontTx/>
              <a:buNone/>
              <a:defRPr sz="1600" b="0" cap="all" baseline="0">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sv-SE"/>
              <a:t>Click to edit Master text styles</a:t>
            </a:r>
          </a:p>
        </p:txBody>
      </p:sp>
      <p:sp>
        <p:nvSpPr>
          <p:cNvPr id="3" name="Text"/>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6" name="Footer Placeholder"/>
          <p:cNvSpPr>
            <a:spLocks noGrp="1"/>
          </p:cNvSpPr>
          <p:nvPr>
            <p:ph type="ftr" sz="quarter" idx="14"/>
          </p:nvPr>
        </p:nvSpPr>
        <p:spPr/>
        <p:txBody>
          <a:bodyPr/>
          <a:lstStyle>
            <a:lvl1pPr>
              <a:defRPr/>
            </a:lvl1pPr>
          </a:lstStyle>
          <a:p>
            <a:pPr>
              <a:defRPr/>
            </a:pPr>
            <a:endParaRPr lang="sv-SE"/>
          </a:p>
        </p:txBody>
      </p:sp>
      <p:sp>
        <p:nvSpPr>
          <p:cNvPr id="7" name="Date Placeholder"/>
          <p:cNvSpPr>
            <a:spLocks noGrp="1"/>
          </p:cNvSpPr>
          <p:nvPr>
            <p:ph type="dt" sz="half" idx="15"/>
          </p:nvPr>
        </p:nvSpPr>
        <p:spPr/>
        <p:txBody>
          <a:bodyPr/>
          <a:lstStyle>
            <a:lvl1pPr>
              <a:defRPr/>
            </a:lvl1pPr>
          </a:lstStyle>
          <a:p>
            <a:pPr>
              <a:defRPr/>
            </a:pPr>
            <a:endParaRPr lang="sv-SE"/>
          </a:p>
        </p:txBody>
      </p:sp>
      <p:sp>
        <p:nvSpPr>
          <p:cNvPr id="9" name="Slide Number Placeholder"/>
          <p:cNvSpPr>
            <a:spLocks noGrp="1"/>
          </p:cNvSpPr>
          <p:nvPr>
            <p:ph type="sldNum" sz="quarter" idx="16"/>
          </p:nvPr>
        </p:nvSpPr>
        <p:spPr/>
        <p:txBody>
          <a:bodyPr/>
          <a:lstStyle>
            <a:lvl1pPr>
              <a:defRPr/>
            </a:lvl1pPr>
          </a:lstStyle>
          <a:p>
            <a:pPr>
              <a:defRPr/>
            </a:pPr>
            <a:fld id="{945DDD96-BFBE-4501-B2C3-2F48701F2B6B}" type="slidenum">
              <a:rPr lang="sv-SE" altLang="en-US"/>
              <a:pPr>
                <a:defRPr/>
              </a:pPr>
              <a:t>‹#›</a:t>
            </a:fld>
            <a:endParaRPr lang="sv-SE" altLang="en-US"/>
          </a:p>
        </p:txBody>
      </p:sp>
    </p:spTree>
    <p:extLst>
      <p:ext uri="{BB962C8B-B14F-4D97-AF65-F5344CB8AC3E}">
        <p14:creationId xmlns:p14="http://schemas.microsoft.com/office/powerpoint/2010/main" val="4126458069"/>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sv-SE"/>
              <a:t>Click to edit Master title style</a:t>
            </a:r>
          </a:p>
        </p:txBody>
      </p:sp>
      <p:sp>
        <p:nvSpPr>
          <p:cNvPr id="10" name="Subheading"/>
          <p:cNvSpPr>
            <a:spLocks noGrp="1"/>
          </p:cNvSpPr>
          <p:nvPr>
            <p:ph type="body" sz="quarter" idx="13"/>
          </p:nvPr>
        </p:nvSpPr>
        <p:spPr>
          <a:xfrm>
            <a:off x="719669" y="1412777"/>
            <a:ext cx="11026716" cy="577011"/>
          </a:xfrm>
        </p:spPr>
        <p:txBody>
          <a:bodyPr/>
          <a:lstStyle>
            <a:lvl1pPr marL="0" indent="0">
              <a:spcBef>
                <a:spcPts val="0"/>
              </a:spcBef>
              <a:buFontTx/>
              <a:buNone/>
              <a:defRPr sz="1600" b="0" cap="all" baseline="0">
                <a:solidFill>
                  <a:srgbClr val="404040"/>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sv-SE"/>
              <a:t>Click to edit Master text styles</a:t>
            </a:r>
          </a:p>
        </p:txBody>
      </p:sp>
      <p:sp>
        <p:nvSpPr>
          <p:cNvPr id="4" name="Footer Placeholder"/>
          <p:cNvSpPr>
            <a:spLocks noGrp="1"/>
          </p:cNvSpPr>
          <p:nvPr>
            <p:ph type="ftr" sz="quarter" idx="14"/>
          </p:nvPr>
        </p:nvSpPr>
        <p:spPr/>
        <p:txBody>
          <a:bodyPr/>
          <a:lstStyle>
            <a:lvl1pPr>
              <a:defRPr/>
            </a:lvl1pPr>
          </a:lstStyle>
          <a:p>
            <a:pPr>
              <a:defRPr/>
            </a:pPr>
            <a:endParaRPr lang="sv-SE"/>
          </a:p>
        </p:txBody>
      </p:sp>
      <p:sp>
        <p:nvSpPr>
          <p:cNvPr id="5" name="Date Placeholder"/>
          <p:cNvSpPr>
            <a:spLocks noGrp="1"/>
          </p:cNvSpPr>
          <p:nvPr>
            <p:ph type="dt" sz="half" idx="15"/>
          </p:nvPr>
        </p:nvSpPr>
        <p:spPr/>
        <p:txBody>
          <a:bodyPr/>
          <a:lstStyle>
            <a:lvl1pPr>
              <a:defRPr/>
            </a:lvl1pPr>
          </a:lstStyle>
          <a:p>
            <a:pPr>
              <a:defRPr/>
            </a:pPr>
            <a:endParaRPr lang="sv-SE"/>
          </a:p>
        </p:txBody>
      </p:sp>
      <p:sp>
        <p:nvSpPr>
          <p:cNvPr id="6" name="Slide Number Placeholder"/>
          <p:cNvSpPr>
            <a:spLocks noGrp="1"/>
          </p:cNvSpPr>
          <p:nvPr>
            <p:ph type="sldNum" sz="quarter" idx="16"/>
          </p:nvPr>
        </p:nvSpPr>
        <p:spPr/>
        <p:txBody>
          <a:bodyPr/>
          <a:lstStyle>
            <a:lvl1pPr>
              <a:defRPr/>
            </a:lvl1pPr>
          </a:lstStyle>
          <a:p>
            <a:pPr>
              <a:defRPr/>
            </a:pPr>
            <a:fld id="{9FA09CCC-7ABD-4276-9184-D888AF76EF0E}" type="slidenum">
              <a:rPr lang="sv-SE" altLang="en-US"/>
              <a:pPr>
                <a:defRPr/>
              </a:pPr>
              <a:t>‹#›</a:t>
            </a:fld>
            <a:endParaRPr lang="sv-SE" altLang="en-US"/>
          </a:p>
        </p:txBody>
      </p:sp>
    </p:spTree>
    <p:extLst>
      <p:ext uri="{BB962C8B-B14F-4D97-AF65-F5344CB8AC3E}">
        <p14:creationId xmlns:p14="http://schemas.microsoft.com/office/powerpoint/2010/main" val="362627052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494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 Tone (green), Title, Content W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F5887-C112-4450-AAA6-121BBEF53C60}"/>
              </a:ext>
            </a:extLst>
          </p:cNvPr>
          <p:cNvSpPr/>
          <p:nvPr/>
        </p:nvSpPr>
        <p:spPr>
          <a:xfrm>
            <a:off x="6096000" y="1"/>
            <a:ext cx="6096000" cy="6857999"/>
          </a:xfrm>
          <a:prstGeom prst="rect">
            <a:avLst/>
          </a:prstGeom>
          <a:solidFill>
            <a:srgbClr val="40A020"/>
          </a:solidFill>
          <a:ln cap="flat">
            <a:noFill/>
            <a:prstDash val="solid"/>
          </a:ln>
        </p:spPr>
        <p:txBody>
          <a:bodyPr vert="horz" wrap="square" lIns="121920" tIns="60960" rIns="121920" bIns="60960" anchor="ctr" anchorCtr="1" compatLnSpc="1">
            <a:normAutofit/>
          </a:bodyPr>
          <a:lstStyle/>
          <a:p>
            <a:pPr marL="0" marR="0" lvl="0" indent="0" algn="ctr"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733" b="0" i="0" u="none" strike="noStrike" kern="1200" cap="none" spc="0" baseline="0">
              <a:solidFill>
                <a:srgbClr val="FFFFFF"/>
              </a:solidFill>
              <a:uFillTx/>
              <a:latin typeface="Arial"/>
            </a:endParaRPr>
          </a:p>
        </p:txBody>
      </p:sp>
      <p:sp>
        <p:nvSpPr>
          <p:cNvPr id="3" name="Footer Placeholder 2">
            <a:extLst>
              <a:ext uri="{FF2B5EF4-FFF2-40B4-BE49-F238E27FC236}">
                <a16:creationId xmlns:a16="http://schemas.microsoft.com/office/drawing/2014/main" id="{FE070675-EF5F-473A-A032-DF351F45D88E}"/>
              </a:ext>
            </a:extLst>
          </p:cNvPr>
          <p:cNvSpPr txBox="1">
            <a:spLocks noGrp="1"/>
          </p:cNvSpPr>
          <p:nvPr>
            <p:ph type="ftr" sz="quarter" idx="9"/>
          </p:nvPr>
        </p:nvSpPr>
        <p:spPr/>
        <p:txBody>
          <a:bodyPr/>
          <a:lstStyle>
            <a:lvl1pPr>
              <a:defRPr/>
            </a:lvl1pPr>
          </a:lstStyle>
          <a:p>
            <a:pPr lvl="0"/>
            <a:r>
              <a:rPr lang="en-US"/>
              <a:t>TITLE OF PRESENTATION</a:t>
            </a:r>
          </a:p>
        </p:txBody>
      </p:sp>
      <p:sp>
        <p:nvSpPr>
          <p:cNvPr id="4" name="Slide Number Placeholder 3">
            <a:extLst>
              <a:ext uri="{FF2B5EF4-FFF2-40B4-BE49-F238E27FC236}">
                <a16:creationId xmlns:a16="http://schemas.microsoft.com/office/drawing/2014/main" id="{9DA25437-5D89-48ED-AC27-597C507B45D6}"/>
              </a:ext>
            </a:extLst>
          </p:cNvPr>
          <p:cNvSpPr txBox="1">
            <a:spLocks noGrp="1"/>
          </p:cNvSpPr>
          <p:nvPr>
            <p:ph type="sldNum" sz="quarter" idx="8"/>
          </p:nvPr>
        </p:nvSpPr>
        <p:spPr/>
        <p:txBody>
          <a:bodyPr/>
          <a:lstStyle>
            <a:lvl1pPr>
              <a:defRPr/>
            </a:lvl1pPr>
          </a:lstStyle>
          <a:p>
            <a:pPr lvl="0"/>
            <a:fld id="{43623DEC-FB0A-42BD-86DF-6F9402CB1AE6}" type="slidenum">
              <a:t>‹#›</a:t>
            </a:fld>
            <a:endParaRPr lang="en-US"/>
          </a:p>
        </p:txBody>
      </p:sp>
      <p:sp>
        <p:nvSpPr>
          <p:cNvPr id="5" name="Picture Placeholder 7">
            <a:extLst>
              <a:ext uri="{FF2B5EF4-FFF2-40B4-BE49-F238E27FC236}">
                <a16:creationId xmlns:a16="http://schemas.microsoft.com/office/drawing/2014/main" id="{EB890ED6-57AA-4A03-A3E4-4B2B3FFAED91}"/>
              </a:ext>
            </a:extLst>
          </p:cNvPr>
          <p:cNvSpPr txBox="1">
            <a:spLocks noGrp="1"/>
          </p:cNvSpPr>
          <p:nvPr>
            <p:ph type="pic" idx="4294967295"/>
          </p:nvPr>
        </p:nvSpPr>
        <p:spPr>
          <a:xfrm>
            <a:off x="10783933" y="177601"/>
            <a:ext cx="1227563" cy="296777"/>
          </a:xfrm>
          <a:blipFill>
            <a:blip r:embed="rId2"/>
            <a:stretch>
              <a:fillRect/>
            </a:stretch>
          </a:blipFill>
        </p:spPr>
        <p:txBody>
          <a:bodyPr/>
          <a:lstStyle>
            <a:lvl1pPr marL="0" indent="0">
              <a:buNone/>
              <a:defRPr/>
            </a:lvl1pPr>
          </a:lstStyle>
          <a:p>
            <a:pPr lvl="0"/>
            <a:r>
              <a:rPr lang="en-US"/>
              <a:t> </a:t>
            </a:r>
          </a:p>
        </p:txBody>
      </p:sp>
      <p:sp>
        <p:nvSpPr>
          <p:cNvPr id="6" name="Text">
            <a:extLst>
              <a:ext uri="{FF2B5EF4-FFF2-40B4-BE49-F238E27FC236}">
                <a16:creationId xmlns:a16="http://schemas.microsoft.com/office/drawing/2014/main" id="{7606674A-34CD-49E0-98E0-6CE133580A94}"/>
              </a:ext>
            </a:extLst>
          </p:cNvPr>
          <p:cNvSpPr txBox="1">
            <a:spLocks noGrp="1"/>
          </p:cNvSpPr>
          <p:nvPr>
            <p:ph idx="4294967295"/>
          </p:nvPr>
        </p:nvSpPr>
        <p:spPr>
          <a:xfrm>
            <a:off x="6276089" y="944197"/>
            <a:ext cx="5735993" cy="5735993"/>
          </a:xfrm>
        </p:spPr>
        <p:txBody>
          <a:bodyPr anchor="ctr"/>
          <a:lstStyle>
            <a:lvl1pPr>
              <a:defRPr>
                <a:solidFill>
                  <a:srgbClr val="FFFFFF"/>
                </a:solidFill>
              </a:defRPr>
            </a:lvl1pPr>
            <a:lvl2pP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628663"/>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hapter Slide 1 - Light Picture">
    <p:spTree>
      <p:nvGrpSpPr>
        <p:cNvPr id="1" name=""/>
        <p:cNvGrpSpPr/>
        <p:nvPr/>
      </p:nvGrpSpPr>
      <p:grpSpPr>
        <a:xfrm>
          <a:off x="0" y="0"/>
          <a:ext cx="0" cy="0"/>
          <a:chOff x="0" y="0"/>
          <a:chExt cx="0" cy="0"/>
        </a:xfrm>
      </p:grpSpPr>
      <p:sp>
        <p:nvSpPr>
          <p:cNvPr id="13" name="Picture Placeholder 12"/>
          <p:cNvSpPr>
            <a:spLocks noGrp="1"/>
          </p:cNvSpPr>
          <p:nvPr>
            <p:ph type="pic" sz="quarter" idx="22" hasCustomPrompt="1"/>
          </p:nvPr>
        </p:nvSpPr>
        <p:spPr bwMode="ltGray">
          <a:xfrm>
            <a:off x="0" y="0"/>
            <a:ext cx="12192000" cy="6858000"/>
          </a:xfrm>
          <a:noFill/>
        </p:spPr>
        <p:txBody>
          <a:bodyPr/>
          <a:lstStyle>
            <a:lvl1pPr marL="0" indent="0">
              <a:buNone/>
              <a:defRPr/>
            </a:lvl1pPr>
          </a:lstStyle>
          <a:p>
            <a:r>
              <a:rPr lang="en-US" noProof="0"/>
              <a:t>FIRST: Click here and insert picture in Ribbon “Insert” and button “Picture”(the “Picture” icon in slide is behind the Heading). </a:t>
            </a:r>
            <a:br>
              <a:rPr lang="en-US" noProof="0"/>
            </a:br>
            <a:r>
              <a:rPr lang="en-US" noProof="0"/>
              <a:t>If necessary, right click on picture and select Send to back.</a:t>
            </a:r>
          </a:p>
        </p:txBody>
      </p:sp>
      <p:sp>
        <p:nvSpPr>
          <p:cNvPr id="5" name="Title 4"/>
          <p:cNvSpPr>
            <a:spLocks noGrp="1"/>
          </p:cNvSpPr>
          <p:nvPr>
            <p:ph type="title"/>
          </p:nvPr>
        </p:nvSpPr>
        <p:spPr>
          <a:xfrm>
            <a:off x="600000" y="3118555"/>
            <a:ext cx="10992000" cy="620892"/>
          </a:xfrm>
        </p:spPr>
        <p:txBody>
          <a:bodyPr/>
          <a:lstStyle>
            <a:lvl1pPr>
              <a:defRPr sz="4800" baseline="0"/>
            </a:lvl1pPr>
          </a:lstStyle>
          <a:p>
            <a:r>
              <a:rPr lang="sv-SE" noProof="0"/>
              <a:t>Klicka här för att ändra format</a:t>
            </a:r>
            <a:endParaRPr lang="en-US" noProof="0"/>
          </a:p>
        </p:txBody>
      </p:sp>
      <p:sp>
        <p:nvSpPr>
          <p:cNvPr id="6" name="Subheading"/>
          <p:cNvSpPr>
            <a:spLocks noGrp="1"/>
          </p:cNvSpPr>
          <p:nvPr>
            <p:ph type="subTitle" idx="1"/>
          </p:nvPr>
        </p:nvSpPr>
        <p:spPr>
          <a:xfrm>
            <a:off x="600000" y="3813041"/>
            <a:ext cx="10992000" cy="480000"/>
          </a:xfrm>
          <a:noFill/>
        </p:spPr>
        <p:txBody>
          <a:bodyPr lIns="0" rIns="0" bIns="0" anchor="t">
            <a:noAutofit/>
          </a:bodyPr>
          <a:lstStyle>
            <a:lvl1pPr marL="0" indent="0" algn="ctr">
              <a:spcBef>
                <a:spcPts val="0"/>
              </a:spcBef>
              <a:buNone/>
              <a:defRPr sz="3200" i="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noProof="0"/>
              <a:t>Klicka här för att ändra format på underrubrik i bakgrunden</a:t>
            </a:r>
            <a:endParaRPr lang="en-US" noProof="0"/>
          </a:p>
        </p:txBody>
      </p:sp>
      <p:sp>
        <p:nvSpPr>
          <p:cNvPr id="7" name="Date"/>
          <p:cNvSpPr>
            <a:spLocks noGrp="1"/>
          </p:cNvSpPr>
          <p:nvPr>
            <p:ph type="body" sz="quarter" idx="21" hasCustomPrompt="1"/>
          </p:nvPr>
        </p:nvSpPr>
        <p:spPr bwMode="white">
          <a:xfrm>
            <a:off x="600000" y="5998676"/>
            <a:ext cx="1359016" cy="384000"/>
          </a:xfrm>
          <a:noFill/>
          <a:ln>
            <a:noFill/>
          </a:ln>
        </p:spPr>
        <p:txBody>
          <a:bodyPr lIns="0" tIns="36000" rIns="36000" bIns="3600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yyyy-mm-dd</a:t>
            </a:r>
          </a:p>
        </p:txBody>
      </p:sp>
      <p:sp>
        <p:nvSpPr>
          <p:cNvPr id="8" name="Name"/>
          <p:cNvSpPr>
            <a:spLocks noGrp="1"/>
          </p:cNvSpPr>
          <p:nvPr>
            <p:ph type="body" sz="quarter" idx="20" hasCustomPrompt="1"/>
          </p:nvPr>
        </p:nvSpPr>
        <p:spPr bwMode="white">
          <a:xfrm>
            <a:off x="2111332" y="5998676"/>
            <a:ext cx="8365633" cy="384000"/>
          </a:xfrm>
          <a:noFill/>
        </p:spPr>
        <p:txBody>
          <a:bodyPr lIns="0" tIns="36000" rIns="36000" bIns="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Name</a:t>
            </a:r>
          </a:p>
        </p:txBody>
      </p:sp>
      <p:sp>
        <p:nvSpPr>
          <p:cNvPr id="20" name="Date"/>
          <p:cNvSpPr>
            <a:spLocks noGrp="1"/>
          </p:cNvSpPr>
          <p:nvPr>
            <p:ph type="body" sz="quarter" idx="24" hasCustomPrompt="1"/>
          </p:nvPr>
        </p:nvSpPr>
        <p:spPr bwMode="white">
          <a:xfrm>
            <a:off x="1959018" y="5998676"/>
            <a:ext cx="152313" cy="384000"/>
          </a:xfrm>
          <a:noFill/>
          <a:ln>
            <a:noFill/>
          </a:ln>
        </p:spPr>
        <p:txBody>
          <a:bodyPr lIns="0" tIns="36000" rIns="36000" bIns="36000" anchor="t">
            <a:norm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a:t>
            </a:r>
          </a:p>
        </p:txBody>
      </p:sp>
      <p:sp>
        <p:nvSpPr>
          <p:cNvPr id="22" name="Picture Placeholder 21"/>
          <p:cNvSpPr>
            <a:spLocks noGrp="1"/>
          </p:cNvSpPr>
          <p:nvPr>
            <p:ph type="pic" sz="quarter" idx="25" hasCustomPrompt="1"/>
          </p:nvPr>
        </p:nvSpPr>
        <p:spPr bwMode="white">
          <a:xfrm>
            <a:off x="5735999" y="6405331"/>
            <a:ext cx="720000" cy="81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3" name="Text Placeholder 2">
            <a:extLst>
              <a:ext uri="{FF2B5EF4-FFF2-40B4-BE49-F238E27FC236}">
                <a16:creationId xmlns:a16="http://schemas.microsoft.com/office/drawing/2014/main" id="{92FA3F9C-8CA3-4658-99CA-8FA75EC65CD1}"/>
              </a:ext>
            </a:extLst>
          </p:cNvPr>
          <p:cNvSpPr>
            <a:spLocks noGrp="1"/>
          </p:cNvSpPr>
          <p:nvPr>
            <p:ph type="body" sz="quarter" idx="26" hasCustomPrompt="1"/>
          </p:nvPr>
        </p:nvSpPr>
        <p:spPr>
          <a:xfrm>
            <a:off x="4533471" y="470011"/>
            <a:ext cx="3125060" cy="755789"/>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noProof="0"/>
              <a:t> </a:t>
            </a:r>
          </a:p>
        </p:txBody>
      </p:sp>
    </p:spTree>
    <p:extLst>
      <p:ext uri="{BB962C8B-B14F-4D97-AF65-F5344CB8AC3E}">
        <p14:creationId xmlns:p14="http://schemas.microsoft.com/office/powerpoint/2010/main" val="20510383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hapter Slide 1 - Dark Picture">
    <p:spTree>
      <p:nvGrpSpPr>
        <p:cNvPr id="1" name=""/>
        <p:cNvGrpSpPr/>
        <p:nvPr/>
      </p:nvGrpSpPr>
      <p:grpSpPr>
        <a:xfrm>
          <a:off x="0" y="0"/>
          <a:ext cx="0" cy="0"/>
          <a:chOff x="0" y="0"/>
          <a:chExt cx="0" cy="0"/>
        </a:xfrm>
      </p:grpSpPr>
      <p:sp>
        <p:nvSpPr>
          <p:cNvPr id="13" name="Picture Placeholder 12"/>
          <p:cNvSpPr>
            <a:spLocks noGrp="1"/>
          </p:cNvSpPr>
          <p:nvPr>
            <p:ph type="pic" sz="quarter" idx="22" hasCustomPrompt="1"/>
          </p:nvPr>
        </p:nvSpPr>
        <p:spPr bwMode="ltGray">
          <a:xfrm>
            <a:off x="0" y="0"/>
            <a:ext cx="12192000" cy="6858000"/>
          </a:xfrm>
          <a:noFill/>
        </p:spPr>
        <p:txBody>
          <a:bodyPr/>
          <a:lstStyle>
            <a:lvl1pPr marL="0" indent="0">
              <a:buNone/>
              <a:defRPr/>
            </a:lvl1pPr>
          </a:lstStyle>
          <a:p>
            <a:r>
              <a:rPr lang="en-US" noProof="0"/>
              <a:t>FIRST: Click here and insert picture in Ribbon “Insert” and button “Picture”(the “Picture” icon in slide is behind the Heading). </a:t>
            </a:r>
            <a:br>
              <a:rPr lang="en-US" noProof="0"/>
            </a:br>
            <a:r>
              <a:rPr lang="en-US" noProof="0"/>
              <a:t>If necessary, right click on picture and select Send to back.</a:t>
            </a:r>
          </a:p>
        </p:txBody>
      </p:sp>
      <p:sp>
        <p:nvSpPr>
          <p:cNvPr id="5" name="Title 4"/>
          <p:cNvSpPr>
            <a:spLocks noGrp="1"/>
          </p:cNvSpPr>
          <p:nvPr>
            <p:ph type="title"/>
          </p:nvPr>
        </p:nvSpPr>
        <p:spPr>
          <a:xfrm>
            <a:off x="600000" y="3118555"/>
            <a:ext cx="10992000" cy="620892"/>
          </a:xfrm>
        </p:spPr>
        <p:txBody>
          <a:bodyPr/>
          <a:lstStyle>
            <a:lvl1pPr>
              <a:defRPr sz="4800" baseline="0"/>
            </a:lvl1pPr>
          </a:lstStyle>
          <a:p>
            <a:r>
              <a:rPr lang="sv-SE" noProof="0"/>
              <a:t>Klicka här för att ändra format</a:t>
            </a:r>
            <a:endParaRPr lang="en-US" noProof="0"/>
          </a:p>
        </p:txBody>
      </p:sp>
      <p:sp>
        <p:nvSpPr>
          <p:cNvPr id="6" name="Subheading"/>
          <p:cNvSpPr>
            <a:spLocks noGrp="1"/>
          </p:cNvSpPr>
          <p:nvPr>
            <p:ph type="subTitle" idx="1"/>
          </p:nvPr>
        </p:nvSpPr>
        <p:spPr>
          <a:xfrm>
            <a:off x="600000" y="3813041"/>
            <a:ext cx="10992000" cy="480000"/>
          </a:xfrm>
          <a:noFill/>
        </p:spPr>
        <p:txBody>
          <a:bodyPr lIns="0" rIns="0" bIns="0" anchor="t">
            <a:noAutofit/>
          </a:bodyPr>
          <a:lstStyle>
            <a:lvl1pPr marL="0" indent="0" algn="ctr">
              <a:spcBef>
                <a:spcPts val="0"/>
              </a:spcBef>
              <a:buNone/>
              <a:defRPr sz="3200" i="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noProof="0"/>
              <a:t>Klicka här för att ändra format på underrubrik i bakgrunden</a:t>
            </a:r>
            <a:endParaRPr lang="en-US" noProof="0"/>
          </a:p>
        </p:txBody>
      </p:sp>
      <p:sp>
        <p:nvSpPr>
          <p:cNvPr id="7" name="Date"/>
          <p:cNvSpPr>
            <a:spLocks noGrp="1"/>
          </p:cNvSpPr>
          <p:nvPr>
            <p:ph type="body" sz="quarter" idx="21" hasCustomPrompt="1"/>
          </p:nvPr>
        </p:nvSpPr>
        <p:spPr bwMode="white">
          <a:xfrm>
            <a:off x="600000" y="5998676"/>
            <a:ext cx="1359016" cy="384000"/>
          </a:xfrm>
          <a:noFill/>
          <a:ln>
            <a:noFill/>
          </a:ln>
        </p:spPr>
        <p:txBody>
          <a:bodyPr lIns="0" tIns="36000" rIns="36000" bIns="3600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yyyy-mm-dd</a:t>
            </a:r>
          </a:p>
        </p:txBody>
      </p:sp>
      <p:sp>
        <p:nvSpPr>
          <p:cNvPr id="8" name="Name"/>
          <p:cNvSpPr>
            <a:spLocks noGrp="1"/>
          </p:cNvSpPr>
          <p:nvPr>
            <p:ph type="body" sz="quarter" idx="20" hasCustomPrompt="1"/>
          </p:nvPr>
        </p:nvSpPr>
        <p:spPr bwMode="white">
          <a:xfrm>
            <a:off x="2111332" y="5998676"/>
            <a:ext cx="8365633" cy="384000"/>
          </a:xfrm>
          <a:noFill/>
        </p:spPr>
        <p:txBody>
          <a:bodyPr lIns="0" tIns="36000" rIns="36000" bIns="0" anchor="t">
            <a:no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Name</a:t>
            </a:r>
          </a:p>
        </p:txBody>
      </p:sp>
      <p:sp>
        <p:nvSpPr>
          <p:cNvPr id="20" name="Date"/>
          <p:cNvSpPr>
            <a:spLocks noGrp="1"/>
          </p:cNvSpPr>
          <p:nvPr>
            <p:ph type="body" sz="quarter" idx="24" hasCustomPrompt="1"/>
          </p:nvPr>
        </p:nvSpPr>
        <p:spPr bwMode="white">
          <a:xfrm>
            <a:off x="1959018" y="5998676"/>
            <a:ext cx="152313" cy="384000"/>
          </a:xfrm>
          <a:noFill/>
          <a:ln>
            <a:noFill/>
          </a:ln>
        </p:spPr>
        <p:txBody>
          <a:bodyPr lIns="0" tIns="36000" rIns="36000" bIns="36000" anchor="t">
            <a:normAutofit/>
          </a:bodyPr>
          <a:lstStyle>
            <a:lvl1pPr marL="0" indent="0">
              <a:buFontTx/>
              <a:buNone/>
              <a:defRPr sz="1867" b="1">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a:t>
            </a:r>
          </a:p>
        </p:txBody>
      </p:sp>
      <p:sp>
        <p:nvSpPr>
          <p:cNvPr id="22" name="Picture Placeholder 21"/>
          <p:cNvSpPr>
            <a:spLocks noGrp="1"/>
          </p:cNvSpPr>
          <p:nvPr>
            <p:ph type="pic" sz="quarter" idx="25" hasCustomPrompt="1"/>
          </p:nvPr>
        </p:nvSpPr>
        <p:spPr bwMode="white">
          <a:xfrm>
            <a:off x="5735999" y="6405331"/>
            <a:ext cx="720000" cy="81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10" name="Text Placeholder 2">
            <a:extLst>
              <a:ext uri="{FF2B5EF4-FFF2-40B4-BE49-F238E27FC236}">
                <a16:creationId xmlns:a16="http://schemas.microsoft.com/office/drawing/2014/main" id="{EF3E585D-B0B5-407B-AF14-90356F557DAE}"/>
              </a:ext>
            </a:extLst>
          </p:cNvPr>
          <p:cNvSpPr>
            <a:spLocks noGrp="1"/>
          </p:cNvSpPr>
          <p:nvPr>
            <p:ph type="body" sz="quarter" idx="26" hasCustomPrompt="1"/>
          </p:nvPr>
        </p:nvSpPr>
        <p:spPr>
          <a:xfrm>
            <a:off x="4533471" y="470011"/>
            <a:ext cx="3125060" cy="755789"/>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noProof="0"/>
              <a:t> </a:t>
            </a:r>
          </a:p>
        </p:txBody>
      </p:sp>
    </p:spTree>
    <p:extLst>
      <p:ext uri="{BB962C8B-B14F-4D97-AF65-F5344CB8AC3E}">
        <p14:creationId xmlns:p14="http://schemas.microsoft.com/office/powerpoint/2010/main" val="175791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p:spPr>
        <p:txBody>
          <a:bodyPr/>
          <a:lstStyle/>
          <a:p>
            <a:r>
              <a:rPr lang="sv-SE" noProof="0"/>
              <a:t>Klicka här för att ändra format</a:t>
            </a:r>
            <a:endParaRPr lang="en-US" noProof="0"/>
          </a:p>
        </p:txBody>
      </p:sp>
      <p:sp>
        <p:nvSpPr>
          <p:cNvPr id="6" name="Footer Placeholder 5"/>
          <p:cNvSpPr>
            <a:spLocks noGrp="1"/>
          </p:cNvSpPr>
          <p:nvPr>
            <p:ph type="ftr" sz="quarter" idx="20"/>
          </p:nvPr>
        </p:nvSpPr>
        <p:spPr/>
        <p:txBody>
          <a:bodyPr/>
          <a:lstStyle/>
          <a:p>
            <a:r>
              <a:rPr lang="en-US" noProof="0"/>
              <a:t>TITLE OF PRESENTATION</a:t>
            </a:r>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24626843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p:spPr>
        <p:txBody>
          <a:bodyPr/>
          <a:lstStyle/>
          <a:p>
            <a:r>
              <a:rPr lang="sv-SE" noProof="0"/>
              <a:t>Klicka här för att ändra format</a:t>
            </a:r>
            <a:endParaRPr lang="en-US" noProof="0"/>
          </a:p>
        </p:txBody>
      </p:sp>
      <p:sp>
        <p:nvSpPr>
          <p:cNvPr id="10" name="Subheading"/>
          <p:cNvSpPr>
            <a:spLocks noGrp="1"/>
          </p:cNvSpPr>
          <p:nvPr>
            <p:ph type="body" sz="quarter" idx="13" hasCustomPrompt="1"/>
          </p:nvPr>
        </p:nvSpPr>
        <p:spPr>
          <a:xfrm>
            <a:off x="600000" y="1728000"/>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6" name="Footer Placeholder 5"/>
          <p:cNvSpPr>
            <a:spLocks noGrp="1"/>
          </p:cNvSpPr>
          <p:nvPr>
            <p:ph type="ftr" sz="quarter" idx="20"/>
          </p:nvPr>
        </p:nvSpPr>
        <p:spPr/>
        <p:txBody>
          <a:bodyPr/>
          <a:lstStyle/>
          <a:p>
            <a:r>
              <a:rPr lang="en-US" noProof="0"/>
              <a:t>TITLE OF PRESENTATION</a:t>
            </a:r>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1870808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8" name="Heading"/>
          <p:cNvSpPr>
            <a:spLocks noGrp="1"/>
          </p:cNvSpPr>
          <p:nvPr>
            <p:ph type="title"/>
          </p:nvPr>
        </p:nvSpPr>
        <p:spPr>
          <a:xfrm>
            <a:off x="1535494" y="1107492"/>
            <a:ext cx="9121013" cy="497305"/>
          </a:xfrm>
        </p:spPr>
        <p:txBody>
          <a:bodyPr/>
          <a:lstStyle/>
          <a:p>
            <a:r>
              <a:rPr lang="sv-SE" noProof="0"/>
              <a:t>Klicka här för att ändra format</a:t>
            </a:r>
            <a:endParaRPr lang="en-GB" noProof="0"/>
          </a:p>
        </p:txBody>
      </p:sp>
      <p:sp>
        <p:nvSpPr>
          <p:cNvPr id="3" name="Text"/>
          <p:cNvSpPr>
            <a:spLocks noGrp="1"/>
          </p:cNvSpPr>
          <p:nvPr>
            <p:ph idx="1" hasCustomPrompt="1"/>
          </p:nvPr>
        </p:nvSpPr>
        <p:spPr>
          <a:xfrm>
            <a:off x="1536000" y="2514600"/>
            <a:ext cx="9120000" cy="3420000"/>
          </a:xfrm>
        </p:spPr>
        <p:txBody>
          <a:bodyPr anchor="ct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Footer Placeholder 9"/>
          <p:cNvSpPr>
            <a:spLocks noGrp="1"/>
          </p:cNvSpPr>
          <p:nvPr>
            <p:ph type="ftr" sz="quarter" idx="15"/>
          </p:nvPr>
        </p:nvSpPr>
        <p:spPr/>
        <p:txBody>
          <a:bodyPr/>
          <a:lstStyle/>
          <a:p>
            <a:r>
              <a:rPr lang="en-GB" noProof="0"/>
              <a:t>TITLE OF PRESENTATION</a:t>
            </a:r>
          </a:p>
        </p:txBody>
      </p:sp>
      <p:sp>
        <p:nvSpPr>
          <p:cNvPr id="11" name="Slide Number Placeholder 10"/>
          <p:cNvSpPr>
            <a:spLocks noGrp="1"/>
          </p:cNvSpPr>
          <p:nvPr>
            <p:ph type="sldNum" sz="quarter" idx="16"/>
          </p:nvPr>
        </p:nvSpPr>
        <p:spPr/>
        <p:txBody>
          <a:bodyPr/>
          <a:lstStyle/>
          <a:p>
            <a:fld id="{9E4FE655-A398-48B5-8790-4515CCC5A856}" type="slidenum">
              <a:rPr lang="en-GB" noProof="0" smtClean="0"/>
              <a:t>‹#›</a:t>
            </a:fld>
            <a:endParaRPr lang="en-GB" noProof="0"/>
          </a:p>
        </p:txBody>
      </p:sp>
    </p:spTree>
    <p:extLst>
      <p:ext uri="{BB962C8B-B14F-4D97-AF65-F5344CB8AC3E}">
        <p14:creationId xmlns:p14="http://schemas.microsoft.com/office/powerpoint/2010/main" val="26495094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Heading"/>
          <p:cNvSpPr>
            <a:spLocks noGrp="1"/>
          </p:cNvSpPr>
          <p:nvPr>
            <p:ph type="title"/>
          </p:nvPr>
        </p:nvSpPr>
        <p:spPr>
          <a:xfrm>
            <a:off x="600000" y="1107492"/>
            <a:ext cx="10992000" cy="497305"/>
          </a:xfrm>
        </p:spPr>
        <p:txBody>
          <a:bodyPr/>
          <a:lstStyle/>
          <a:p>
            <a:r>
              <a:rPr lang="sv-SE" noProof="0"/>
              <a:t>Klicka här för att ändra format</a:t>
            </a:r>
            <a:endParaRPr lang="en-US" noProof="0"/>
          </a:p>
        </p:txBody>
      </p:sp>
      <p:sp>
        <p:nvSpPr>
          <p:cNvPr id="5" name="Subheading"/>
          <p:cNvSpPr>
            <a:spLocks noGrp="1"/>
          </p:cNvSpPr>
          <p:nvPr>
            <p:ph type="body" sz="quarter" idx="13"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3" name="Text"/>
          <p:cNvSpPr>
            <a:spLocks noGrp="1"/>
          </p:cNvSpPr>
          <p:nvPr>
            <p:ph idx="1" hasCustomPrompt="1"/>
          </p:nvPr>
        </p:nvSpPr>
        <p:spPr>
          <a:xfrm>
            <a:off x="600000" y="2514600"/>
            <a:ext cx="10992000" cy="34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p:cNvSpPr>
            <a:spLocks noGrp="1"/>
          </p:cNvSpPr>
          <p:nvPr>
            <p:ph type="ftr" sz="quarter" idx="15"/>
          </p:nvPr>
        </p:nvSpPr>
        <p:spPr/>
        <p:txBody>
          <a:bodyPr/>
          <a:lstStyle/>
          <a:p>
            <a:r>
              <a:rPr lang="en-US" noProof="0"/>
              <a:t>TITLE OF PRESENTATION</a:t>
            </a:r>
          </a:p>
        </p:txBody>
      </p:sp>
      <p:sp>
        <p:nvSpPr>
          <p:cNvPr id="11" name="Slide Number Placeholder 10"/>
          <p:cNvSpPr>
            <a:spLocks noGrp="1"/>
          </p:cNvSpPr>
          <p:nvPr>
            <p:ph type="sldNum" sz="quarter" idx="16"/>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1540591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Heading"/>
          <p:cNvSpPr>
            <a:spLocks noGrp="1"/>
          </p:cNvSpPr>
          <p:nvPr>
            <p:ph type="title"/>
          </p:nvPr>
        </p:nvSpPr>
        <p:spPr>
          <a:xfrm>
            <a:off x="600000" y="1107492"/>
            <a:ext cx="10992000" cy="497305"/>
          </a:xfrm>
        </p:spPr>
        <p:txBody>
          <a:bodyPr/>
          <a:lstStyle/>
          <a:p>
            <a:r>
              <a:rPr lang="en-US" noProof="0"/>
              <a:t>Click to edit Master title style</a:t>
            </a:r>
          </a:p>
        </p:txBody>
      </p:sp>
      <p:sp>
        <p:nvSpPr>
          <p:cNvPr id="5" name="Subheading"/>
          <p:cNvSpPr>
            <a:spLocks noGrp="1"/>
          </p:cNvSpPr>
          <p:nvPr>
            <p:ph type="body" sz="quarter" idx="13"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3" name="Text"/>
          <p:cNvSpPr>
            <a:spLocks noGrp="1"/>
          </p:cNvSpPr>
          <p:nvPr>
            <p:ph idx="1" hasCustomPrompt="1"/>
          </p:nvPr>
        </p:nvSpPr>
        <p:spPr>
          <a:xfrm>
            <a:off x="600000" y="2514600"/>
            <a:ext cx="10992000" cy="34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p:cNvSpPr>
            <a:spLocks noGrp="1"/>
          </p:cNvSpPr>
          <p:nvPr>
            <p:ph type="ftr" sz="quarter" idx="15"/>
          </p:nvPr>
        </p:nvSpPr>
        <p:spPr/>
        <p:txBody>
          <a:bodyPr/>
          <a:lstStyle/>
          <a:p>
            <a:r>
              <a:rPr lang="en-US" noProof="0"/>
              <a:t>TITLE OF PRESENTATION</a:t>
            </a:r>
          </a:p>
        </p:txBody>
      </p:sp>
      <p:sp>
        <p:nvSpPr>
          <p:cNvPr id="11" name="Slide Number Placeholder 10"/>
          <p:cNvSpPr>
            <a:spLocks noGrp="1"/>
          </p:cNvSpPr>
          <p:nvPr>
            <p:ph type="sldNum" sz="quarter" idx="16"/>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3765654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Title 2"/>
          <p:cNvSpPr>
            <a:spLocks noGrp="1"/>
          </p:cNvSpPr>
          <p:nvPr>
            <p:ph type="title"/>
          </p:nvPr>
        </p:nvSpPr>
        <p:spPr>
          <a:xfrm>
            <a:off x="600000" y="3180349"/>
            <a:ext cx="10992000" cy="497305"/>
          </a:xfrm>
        </p:spPr>
        <p:txBody>
          <a:bodyPr/>
          <a:lstStyle/>
          <a:p>
            <a:r>
              <a:rPr lang="sv-SE" noProof="0"/>
              <a:t>Klicka här för att ändra format</a:t>
            </a:r>
            <a:endParaRPr lang="en-US" noProof="0"/>
          </a:p>
        </p:txBody>
      </p:sp>
      <p:sp>
        <p:nvSpPr>
          <p:cNvPr id="4" name="Footer Placeholder 3"/>
          <p:cNvSpPr>
            <a:spLocks noGrp="1"/>
          </p:cNvSpPr>
          <p:nvPr>
            <p:ph type="ftr" sz="quarter" idx="13"/>
          </p:nvPr>
        </p:nvSpPr>
        <p:spPr/>
        <p:txBody>
          <a:bodyPr/>
          <a:lstStyle/>
          <a:p>
            <a:r>
              <a:rPr lang="en-US" noProof="0"/>
              <a:t>TITLE OF PRESENTATION</a:t>
            </a:r>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Tree>
    <p:extLst>
      <p:ext uri="{BB962C8B-B14F-4D97-AF65-F5344CB8AC3E}">
        <p14:creationId xmlns:p14="http://schemas.microsoft.com/office/powerpoint/2010/main" val="2576234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Slide, 1 Light Picture">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0"/>
            <a:ext cx="12192000" cy="6858000"/>
          </a:xfrm>
        </p:spPr>
        <p:txBody>
          <a:bodyPr/>
          <a:lstStyle>
            <a:lvl1pPr marL="0" indent="0">
              <a:buFontTx/>
              <a:buNone/>
              <a:defRPr/>
            </a:lvl1pPr>
          </a:lstStyle>
          <a:p>
            <a:r>
              <a:rPr lang="en-US" noProof="0"/>
              <a:t>FIRST: Click here and insert picture in Ribbon “Insert” and button “Picture”(the “Picture” icon in slide is behind the Heading). </a:t>
            </a:r>
            <a:br>
              <a:rPr lang="en-US" noProof="0"/>
            </a:br>
            <a:r>
              <a:rPr lang="en-US" noProof="0"/>
              <a:t>If necessary, right click on picture and select Send to back.</a:t>
            </a:r>
          </a:p>
          <a:p>
            <a:endParaRPr lang="en-US" noProof="0"/>
          </a:p>
        </p:txBody>
      </p:sp>
      <p:sp>
        <p:nvSpPr>
          <p:cNvPr id="3" name="Title 2"/>
          <p:cNvSpPr>
            <a:spLocks noGrp="1"/>
          </p:cNvSpPr>
          <p:nvPr>
            <p:ph type="title"/>
          </p:nvPr>
        </p:nvSpPr>
        <p:spPr>
          <a:xfrm>
            <a:off x="600000" y="3180349"/>
            <a:ext cx="10992000" cy="497305"/>
          </a:xfrm>
        </p:spPr>
        <p:txBody>
          <a:bodyPr/>
          <a:lstStyle/>
          <a:p>
            <a:r>
              <a:rPr lang="sv-SE" noProof="0"/>
              <a:t>Klicka här för att ändra format</a:t>
            </a:r>
            <a:endParaRPr lang="en-US" noProof="0"/>
          </a:p>
        </p:txBody>
      </p:sp>
      <p:sp>
        <p:nvSpPr>
          <p:cNvPr id="5" name="Footer Placeholder 4"/>
          <p:cNvSpPr>
            <a:spLocks noGrp="1"/>
          </p:cNvSpPr>
          <p:nvPr>
            <p:ph type="ftr" sz="quarter" idx="14"/>
          </p:nvPr>
        </p:nvSpPr>
        <p:spPr/>
        <p:txBody>
          <a:bodyPr/>
          <a:lstStyle/>
          <a:p>
            <a:r>
              <a:rPr lang="en-US" noProof="0"/>
              <a:t>TITLE OF PRESENTATION</a:t>
            </a:r>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
        <p:nvSpPr>
          <p:cNvPr id="7" name="Picture Placeholder 7">
            <a:extLst>
              <a:ext uri="{FF2B5EF4-FFF2-40B4-BE49-F238E27FC236}">
                <a16:creationId xmlns:a16="http://schemas.microsoft.com/office/drawing/2014/main" id="{AEFBBBAC-5993-4F99-985F-DC7319DB6256}"/>
              </a:ext>
            </a:extLst>
          </p:cNvPr>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1751141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Slide, 1 Dark Picture">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0"/>
            <a:ext cx="12192000" cy="6858000"/>
          </a:xfrm>
        </p:spPr>
        <p:txBody>
          <a:bodyPr/>
          <a:lstStyle>
            <a:lvl1pPr marL="0" indent="0">
              <a:buFontTx/>
              <a:buNone/>
              <a:defRPr/>
            </a:lvl1pPr>
          </a:lstStyle>
          <a:p>
            <a:r>
              <a:rPr lang="en-US" noProof="0"/>
              <a:t>FIRST: Click here and insert picture in Ribbon “Insert” and button “Picture”(the “Picture” icon in slide is behind the Heading). </a:t>
            </a:r>
            <a:br>
              <a:rPr lang="en-US" noProof="0"/>
            </a:br>
            <a:r>
              <a:rPr lang="en-US" noProof="0"/>
              <a:t>If necessary, right click on picture and select Send to back.</a:t>
            </a:r>
          </a:p>
        </p:txBody>
      </p:sp>
      <p:sp>
        <p:nvSpPr>
          <p:cNvPr id="3" name="Title 2"/>
          <p:cNvSpPr>
            <a:spLocks noGrp="1"/>
          </p:cNvSpPr>
          <p:nvPr>
            <p:ph type="title"/>
          </p:nvPr>
        </p:nvSpPr>
        <p:spPr>
          <a:xfrm>
            <a:off x="600000" y="3180349"/>
            <a:ext cx="10992000" cy="497305"/>
          </a:xfrm>
        </p:spPr>
        <p:txBody>
          <a:bodyPr/>
          <a:lstStyle/>
          <a:p>
            <a:r>
              <a:rPr lang="sv-SE" noProof="0"/>
              <a:t>Klicka här för att ändra format</a:t>
            </a:r>
            <a:endParaRPr lang="en-US" noProof="0"/>
          </a:p>
        </p:txBody>
      </p:sp>
      <p:sp>
        <p:nvSpPr>
          <p:cNvPr id="5" name="Footer Placeholder 4"/>
          <p:cNvSpPr>
            <a:spLocks noGrp="1"/>
          </p:cNvSpPr>
          <p:nvPr>
            <p:ph type="ftr" sz="quarter" idx="14"/>
          </p:nvPr>
        </p:nvSpPr>
        <p:spPr/>
        <p:txBody>
          <a:bodyPr/>
          <a:lstStyle/>
          <a:p>
            <a:r>
              <a:rPr lang="en-US" noProof="0"/>
              <a:t>TITLE OF PRESENTATION</a:t>
            </a:r>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
        <p:nvSpPr>
          <p:cNvPr id="7" name="Picture Placeholder 7">
            <a:extLst>
              <a:ext uri="{FF2B5EF4-FFF2-40B4-BE49-F238E27FC236}">
                <a16:creationId xmlns:a16="http://schemas.microsoft.com/office/drawing/2014/main" id="{AEFBBBAC-5993-4F99-985F-DC7319DB6256}"/>
              </a:ext>
            </a:extLst>
          </p:cNvPr>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455437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Picture, Content ">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bwMode="ltGray">
          <a:xfrm>
            <a:off x="600000" y="2514601"/>
            <a:ext cx="10992000" cy="3632200"/>
          </a:xfrm>
        </p:spPr>
        <p:txBody>
          <a:bodyPr anchor="b">
            <a:normAutofit/>
          </a:bodyPr>
          <a:lstStyle>
            <a:lvl1pPr>
              <a:defRPr sz="1867" baseline="0">
                <a:solidFill>
                  <a:schemeClr val="tx2"/>
                </a:solidFill>
              </a:defRPr>
            </a:lvl1pPr>
          </a:lstStyle>
          <a:p>
            <a:r>
              <a:rPr lang="en-US" noProof="0"/>
              <a:t>FIRST: Click on icon to add picture. </a:t>
            </a:r>
            <a:br>
              <a:rPr lang="en-US" noProof="0"/>
            </a:br>
            <a:r>
              <a:rPr lang="en-US" noProof="0"/>
              <a:t>If necessary: Right click on picture and select Send to back.</a:t>
            </a:r>
            <a:br>
              <a:rPr lang="en-US" noProof="0"/>
            </a:br>
            <a:br>
              <a:rPr lang="en-US" noProof="0"/>
            </a:br>
            <a:br>
              <a:rPr lang="en-US" noProof="0"/>
            </a:br>
            <a:br>
              <a:rPr lang="en-US" noProof="0"/>
            </a:br>
            <a:br>
              <a:rPr lang="en-US" noProof="0"/>
            </a:br>
            <a:endParaRPr lang="en-US" noProof="0"/>
          </a:p>
        </p:txBody>
      </p:sp>
      <p:sp>
        <p:nvSpPr>
          <p:cNvPr id="3" name="Text"/>
          <p:cNvSpPr>
            <a:spLocks noGrp="1"/>
          </p:cNvSpPr>
          <p:nvPr>
            <p:ph idx="1" hasCustomPrompt="1"/>
          </p:nvPr>
        </p:nvSpPr>
        <p:spPr bwMode="white">
          <a:xfrm>
            <a:off x="7367960" y="4903057"/>
            <a:ext cx="4224040" cy="1029476"/>
          </a:xfrm>
          <a:solidFill>
            <a:srgbClr val="FFFFFF">
              <a:alpha val="69804"/>
            </a:srgbClr>
          </a:solidFill>
        </p:spPr>
        <p:txBody>
          <a:bodyPr lIns="144000" tIns="144000" rIns="144000" bIns="144000" anchor="b">
            <a:sp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Click to edit Master text styles</a:t>
            </a:r>
          </a:p>
        </p:txBody>
      </p:sp>
      <p:sp>
        <p:nvSpPr>
          <p:cNvPr id="9" name="Footer Placeholder 8"/>
          <p:cNvSpPr>
            <a:spLocks noGrp="1"/>
          </p:cNvSpPr>
          <p:nvPr>
            <p:ph type="ftr" sz="quarter" idx="16"/>
          </p:nvPr>
        </p:nvSpPr>
        <p:spPr/>
        <p:txBody>
          <a:bodyPr/>
          <a:lstStyle/>
          <a:p>
            <a:r>
              <a:rPr lang="en-US" noProof="0"/>
              <a:t>TITLE OF PRESENTATION</a:t>
            </a:r>
          </a:p>
        </p:txBody>
      </p:sp>
      <p:sp>
        <p:nvSpPr>
          <p:cNvPr id="11" name="Slide Number Placeholder 10"/>
          <p:cNvSpPr>
            <a:spLocks noGrp="1"/>
          </p:cNvSpPr>
          <p:nvPr>
            <p:ph type="sldNum" sz="quarter" idx="17"/>
          </p:nvPr>
        </p:nvSpPr>
        <p:spPr/>
        <p:txBody>
          <a:bodyPr/>
          <a:lstStyle/>
          <a:p>
            <a:fld id="{9E4FE655-A398-48B5-8790-4515CCC5A856}" type="slidenum">
              <a:rPr lang="en-US" noProof="0" smtClean="0"/>
              <a:pPr/>
              <a:t>‹#›</a:t>
            </a:fld>
            <a:endParaRPr lang="en-US" noProof="0"/>
          </a:p>
        </p:txBody>
      </p:sp>
    </p:spTree>
    <p:extLst>
      <p:ext uri="{BB962C8B-B14F-4D97-AF65-F5344CB8AC3E}">
        <p14:creationId xmlns:p14="http://schemas.microsoft.com/office/powerpoint/2010/main" val="26230936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noProof="0"/>
              <a:t>Klicka här för att ändra format</a:t>
            </a:r>
            <a:endParaRPr lang="en-US" noProof="0"/>
          </a:p>
        </p:txBody>
      </p:sp>
      <p:sp>
        <p:nvSpPr>
          <p:cNvPr id="10" name="Subheading"/>
          <p:cNvSpPr>
            <a:spLocks noGrp="1"/>
          </p:cNvSpPr>
          <p:nvPr>
            <p:ph type="body" sz="quarter" idx="22"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9" name="Text 1"/>
          <p:cNvSpPr>
            <a:spLocks noGrp="1"/>
          </p:cNvSpPr>
          <p:nvPr>
            <p:ph sz="quarter" idx="13" hasCustomPrompt="1"/>
          </p:nvPr>
        </p:nvSpPr>
        <p:spPr>
          <a:xfrm>
            <a:off x="600000" y="2514600"/>
            <a:ext cx="5280323" cy="34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2"/>
          <p:cNvSpPr>
            <a:spLocks noGrp="1"/>
          </p:cNvSpPr>
          <p:nvPr>
            <p:ph sz="quarter" idx="14" hasCustomPrompt="1"/>
          </p:nvPr>
        </p:nvSpPr>
        <p:spPr>
          <a:xfrm>
            <a:off x="6311677" y="2514601"/>
            <a:ext cx="5280323" cy="34200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p:cNvSpPr>
            <a:spLocks noGrp="1"/>
          </p:cNvSpPr>
          <p:nvPr>
            <p:ph type="ftr" sz="quarter" idx="20"/>
          </p:nvPr>
        </p:nvSpPr>
        <p:spPr/>
        <p:txBody>
          <a:bodyPr/>
          <a:lstStyle/>
          <a:p>
            <a:r>
              <a:rPr lang="en-US" noProof="0"/>
              <a:t>TITLE OF PRESENTATION</a:t>
            </a:r>
          </a:p>
        </p:txBody>
      </p:sp>
      <p:sp>
        <p:nvSpPr>
          <p:cNvPr id="5" name="Slide Number Placeholder 4"/>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527108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btitle, Content, 1 Picture">
    <p:spTree>
      <p:nvGrpSpPr>
        <p:cNvPr id="1" name=""/>
        <p:cNvGrpSpPr/>
        <p:nvPr/>
      </p:nvGrpSpPr>
      <p:grpSpPr>
        <a:xfrm>
          <a:off x="0" y="0"/>
          <a:ext cx="0" cy="0"/>
          <a:chOff x="0" y="0"/>
          <a:chExt cx="0" cy="0"/>
        </a:xfrm>
      </p:grpSpPr>
      <p:sp>
        <p:nvSpPr>
          <p:cNvPr id="4" name="Picture 1"/>
          <p:cNvSpPr>
            <a:spLocks noGrp="1"/>
          </p:cNvSpPr>
          <p:nvPr>
            <p:ph type="pic" sz="quarter" idx="18"/>
          </p:nvPr>
        </p:nvSpPr>
        <p:spPr bwMode="ltGray">
          <a:xfrm>
            <a:off x="6310507" y="1728000"/>
            <a:ext cx="5281493" cy="4411515"/>
          </a:xfrm>
        </p:spPr>
        <p:txBody>
          <a:bodyPr/>
          <a:lstStyle/>
          <a:p>
            <a:r>
              <a:rPr lang="sv-SE" noProof="0"/>
              <a:t>Klicka på ikonen för att lägga till en bild</a:t>
            </a:r>
            <a:endParaRPr lang="en-US" noProof="0"/>
          </a:p>
        </p:txBody>
      </p:sp>
      <p:sp>
        <p:nvSpPr>
          <p:cNvPr id="6" name="Text Placeholder 5"/>
          <p:cNvSpPr>
            <a:spLocks noGrp="1"/>
          </p:cNvSpPr>
          <p:nvPr>
            <p:ph type="body" sz="quarter" idx="23"/>
          </p:nvPr>
        </p:nvSpPr>
        <p:spPr>
          <a:xfrm>
            <a:off x="7656633" y="4501185"/>
            <a:ext cx="3937000" cy="1398808"/>
          </a:xfrm>
          <a:solidFill>
            <a:schemeClr val="bg1">
              <a:alpha val="70000"/>
            </a:schemeClr>
          </a:solidFill>
        </p:spPr>
        <p:txBody>
          <a:bodyPr lIns="144000" tIns="144000" rIns="144000" bIns="144000" anchor="b" anchorCtr="0">
            <a:spAutoFit/>
          </a:bodyPr>
          <a:lstStyle/>
          <a:p>
            <a:pPr lvl="0"/>
            <a:r>
              <a:rPr lang="sv-SE" noProof="0"/>
              <a:t>Klicka här för att ändra format på bakgrundstexten</a:t>
            </a:r>
          </a:p>
        </p:txBody>
      </p:sp>
      <p:sp>
        <p:nvSpPr>
          <p:cNvPr id="2" name="Title 1"/>
          <p:cNvSpPr>
            <a:spLocks noGrp="1"/>
          </p:cNvSpPr>
          <p:nvPr>
            <p:ph type="title"/>
          </p:nvPr>
        </p:nvSpPr>
        <p:spPr/>
        <p:txBody>
          <a:bodyPr/>
          <a:lstStyle/>
          <a:p>
            <a:r>
              <a:rPr lang="sv-SE" noProof="0"/>
              <a:t>Klicka här för att ändra format</a:t>
            </a:r>
            <a:endParaRPr lang="en-US" noProof="0"/>
          </a:p>
        </p:txBody>
      </p:sp>
      <p:sp>
        <p:nvSpPr>
          <p:cNvPr id="9" name="Text 1"/>
          <p:cNvSpPr>
            <a:spLocks noGrp="1"/>
          </p:cNvSpPr>
          <p:nvPr>
            <p:ph sz="quarter" idx="13" hasCustomPrompt="1"/>
          </p:nvPr>
        </p:nvSpPr>
        <p:spPr>
          <a:xfrm>
            <a:off x="600000" y="2514601"/>
            <a:ext cx="5280000" cy="34200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p:cNvSpPr>
            <a:spLocks noGrp="1"/>
          </p:cNvSpPr>
          <p:nvPr>
            <p:ph type="ftr" sz="quarter" idx="16"/>
          </p:nvPr>
        </p:nvSpPr>
        <p:spPr/>
        <p:txBody>
          <a:bodyPr/>
          <a:lstStyle/>
          <a:p>
            <a:r>
              <a:rPr lang="en-US" noProof="0"/>
              <a:t>TITLE OF PRESENTATION</a:t>
            </a:r>
          </a:p>
        </p:txBody>
      </p:sp>
      <p:sp>
        <p:nvSpPr>
          <p:cNvPr id="13" name="Slide Number Placeholder"/>
          <p:cNvSpPr>
            <a:spLocks noGrp="1"/>
          </p:cNvSpPr>
          <p:nvPr>
            <p:ph type="sldNum" sz="quarter" idx="17"/>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10098020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2 Pictures">
    <p:spTree>
      <p:nvGrpSpPr>
        <p:cNvPr id="1" name=""/>
        <p:cNvGrpSpPr/>
        <p:nvPr/>
      </p:nvGrpSpPr>
      <p:grpSpPr>
        <a:xfrm>
          <a:off x="0" y="0"/>
          <a:ext cx="0" cy="0"/>
          <a:chOff x="0" y="0"/>
          <a:chExt cx="0" cy="0"/>
        </a:xfrm>
      </p:grpSpPr>
      <p:sp>
        <p:nvSpPr>
          <p:cNvPr id="5" name="Heading"/>
          <p:cNvSpPr>
            <a:spLocks noGrp="1"/>
          </p:cNvSpPr>
          <p:nvPr>
            <p:ph type="title"/>
          </p:nvPr>
        </p:nvSpPr>
        <p:spPr/>
        <p:txBody>
          <a:bodyPr/>
          <a:lstStyle/>
          <a:p>
            <a:r>
              <a:rPr lang="sv-SE" noProof="0"/>
              <a:t>Klicka här för att ändra format</a:t>
            </a:r>
            <a:endParaRPr lang="en-US" noProof="0"/>
          </a:p>
        </p:txBody>
      </p:sp>
      <p:sp>
        <p:nvSpPr>
          <p:cNvPr id="11" name="Subheading"/>
          <p:cNvSpPr>
            <a:spLocks noGrp="1"/>
          </p:cNvSpPr>
          <p:nvPr>
            <p:ph type="body" sz="quarter" idx="22"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0" name="Picture 1"/>
          <p:cNvSpPr>
            <a:spLocks noGrp="1"/>
          </p:cNvSpPr>
          <p:nvPr>
            <p:ph type="pic" sz="quarter" idx="13"/>
          </p:nvPr>
        </p:nvSpPr>
        <p:spPr bwMode="ltGray">
          <a:xfrm>
            <a:off x="600000" y="2514602"/>
            <a:ext cx="5280323" cy="3624913"/>
          </a:xfrm>
        </p:spPr>
        <p:txBody>
          <a:bodyPr/>
          <a:lstStyle/>
          <a:p>
            <a:r>
              <a:rPr lang="sv-SE" noProof="0"/>
              <a:t>Klicka på ikonen för att lägga till en bild</a:t>
            </a:r>
            <a:endParaRPr lang="en-US" noProof="0"/>
          </a:p>
        </p:txBody>
      </p:sp>
      <p:sp>
        <p:nvSpPr>
          <p:cNvPr id="13" name="Picture 2"/>
          <p:cNvSpPr>
            <a:spLocks noGrp="1"/>
          </p:cNvSpPr>
          <p:nvPr>
            <p:ph type="pic" sz="quarter" idx="14"/>
          </p:nvPr>
        </p:nvSpPr>
        <p:spPr bwMode="ltGray">
          <a:xfrm>
            <a:off x="6311677" y="2514601"/>
            <a:ext cx="5280323" cy="3624913"/>
          </a:xfrm>
        </p:spPr>
        <p:txBody>
          <a:bodyPr/>
          <a:lstStyle/>
          <a:p>
            <a:r>
              <a:rPr lang="sv-SE" noProof="0"/>
              <a:t>Klicka på ikonen för att lägga till en bild</a:t>
            </a:r>
            <a:endParaRPr lang="en-US" noProof="0"/>
          </a:p>
        </p:txBody>
      </p:sp>
      <p:sp>
        <p:nvSpPr>
          <p:cNvPr id="4" name="Footer Placeholder 3"/>
          <p:cNvSpPr>
            <a:spLocks noGrp="1"/>
          </p:cNvSpPr>
          <p:nvPr>
            <p:ph type="ftr" sz="quarter" idx="16"/>
          </p:nvPr>
        </p:nvSpPr>
        <p:spPr/>
        <p:txBody>
          <a:bodyPr/>
          <a:lstStyle/>
          <a:p>
            <a:r>
              <a:rPr lang="en-US" noProof="0"/>
              <a:t>TITLE OF PRESENTATION</a:t>
            </a:r>
          </a:p>
        </p:txBody>
      </p:sp>
      <p:sp>
        <p:nvSpPr>
          <p:cNvPr id="8" name="Slide Number Placeholder 7"/>
          <p:cNvSpPr>
            <a:spLocks noGrp="1"/>
          </p:cNvSpPr>
          <p:nvPr>
            <p:ph type="sldNum" sz="quarter" idx="17"/>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369900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4 Content">
    <p:spTree>
      <p:nvGrpSpPr>
        <p:cNvPr id="1" name=""/>
        <p:cNvGrpSpPr/>
        <p:nvPr/>
      </p:nvGrpSpPr>
      <p:grpSpPr>
        <a:xfrm>
          <a:off x="0" y="0"/>
          <a:ext cx="0" cy="0"/>
          <a:chOff x="0" y="0"/>
          <a:chExt cx="0" cy="0"/>
        </a:xfrm>
      </p:grpSpPr>
      <p:sp>
        <p:nvSpPr>
          <p:cNvPr id="2" name="Title 1"/>
          <p:cNvSpPr>
            <a:spLocks noGrp="1"/>
          </p:cNvSpPr>
          <p:nvPr>
            <p:ph type="title"/>
          </p:nvPr>
        </p:nvSpPr>
        <p:spPr>
          <a:xfrm>
            <a:off x="6269679" y="944200"/>
            <a:ext cx="5736000" cy="5736000"/>
          </a:xfrm>
        </p:spPr>
        <p:txBody>
          <a:bodyPr anchor="ctr"/>
          <a:lstStyle/>
          <a:p>
            <a:r>
              <a:rPr lang="sv-SE" noProof="0"/>
              <a:t>Klicka här för att ändra format</a:t>
            </a:r>
            <a:endParaRPr lang="en-US" noProof="0"/>
          </a:p>
        </p:txBody>
      </p:sp>
      <p:sp>
        <p:nvSpPr>
          <p:cNvPr id="13" name="Content Placeholder 7"/>
          <p:cNvSpPr>
            <a:spLocks noGrp="1"/>
          </p:cNvSpPr>
          <p:nvPr>
            <p:ph sz="quarter" idx="14"/>
          </p:nvPr>
        </p:nvSpPr>
        <p:spPr>
          <a:xfrm>
            <a:off x="177600" y="944200"/>
            <a:ext cx="2779200" cy="2779200"/>
          </a:xfrm>
        </p:spPr>
        <p:txBody>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12" name="Content Placeholder 7"/>
          <p:cNvSpPr>
            <a:spLocks noGrp="1"/>
          </p:cNvSpPr>
          <p:nvPr>
            <p:ph sz="quarter" idx="13"/>
          </p:nvPr>
        </p:nvSpPr>
        <p:spPr>
          <a:xfrm>
            <a:off x="3134399" y="944200"/>
            <a:ext cx="2779200" cy="2779200"/>
          </a:xfrm>
        </p:spPr>
        <p:txBody>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14" name="Content Placeholder 7"/>
          <p:cNvSpPr>
            <a:spLocks noGrp="1"/>
          </p:cNvSpPr>
          <p:nvPr>
            <p:ph sz="quarter" idx="15"/>
          </p:nvPr>
        </p:nvSpPr>
        <p:spPr>
          <a:xfrm>
            <a:off x="177599" y="3901000"/>
            <a:ext cx="2779200" cy="2779200"/>
          </a:xfrm>
        </p:spPr>
        <p:txBody>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8" name="Content Placeholder 7"/>
          <p:cNvSpPr>
            <a:spLocks noGrp="1"/>
          </p:cNvSpPr>
          <p:nvPr>
            <p:ph sz="quarter" idx="12"/>
          </p:nvPr>
        </p:nvSpPr>
        <p:spPr>
          <a:xfrm>
            <a:off x="3134399" y="3901000"/>
            <a:ext cx="2779200" cy="2779200"/>
          </a:xfrm>
        </p:spPr>
        <p:txBody>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Tree>
    <p:extLst>
      <p:ext uri="{BB962C8B-B14F-4D97-AF65-F5344CB8AC3E}">
        <p14:creationId xmlns:p14="http://schemas.microsoft.com/office/powerpoint/2010/main" val="1907187087"/>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title, Content, 2 Picture">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sv-SE" noProof="0"/>
              <a:t>Klicka här för att ändra format</a:t>
            </a:r>
            <a:endParaRPr lang="en-US" noProof="0"/>
          </a:p>
        </p:txBody>
      </p:sp>
      <p:sp>
        <p:nvSpPr>
          <p:cNvPr id="11" name="Subheading"/>
          <p:cNvSpPr>
            <a:spLocks noGrp="1"/>
          </p:cNvSpPr>
          <p:nvPr>
            <p:ph type="body" sz="quarter" idx="23" hasCustomPrompt="1"/>
          </p:nvPr>
        </p:nvSpPr>
        <p:spPr>
          <a:xfrm>
            <a:off x="600000" y="1727999"/>
            <a:ext cx="10992000" cy="577011"/>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3" name="Text"/>
          <p:cNvSpPr>
            <a:spLocks noGrp="1"/>
          </p:cNvSpPr>
          <p:nvPr>
            <p:ph sz="quarter" idx="22" hasCustomPrompt="1"/>
          </p:nvPr>
        </p:nvSpPr>
        <p:spPr>
          <a:xfrm>
            <a:off x="600000" y="2514600"/>
            <a:ext cx="10992000" cy="179860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icture 1"/>
          <p:cNvSpPr>
            <a:spLocks noGrp="1"/>
          </p:cNvSpPr>
          <p:nvPr>
            <p:ph type="pic" sz="quarter" idx="15"/>
          </p:nvPr>
        </p:nvSpPr>
        <p:spPr bwMode="ltGray">
          <a:xfrm>
            <a:off x="600000" y="4357408"/>
            <a:ext cx="5280000" cy="1780593"/>
          </a:xfrm>
        </p:spPr>
        <p:txBody>
          <a:bodyPr/>
          <a:lstStyle/>
          <a:p>
            <a:r>
              <a:rPr lang="sv-SE" noProof="0"/>
              <a:t>Klicka på ikonen för att lägga till en bild</a:t>
            </a:r>
            <a:endParaRPr lang="en-US" noProof="0"/>
          </a:p>
        </p:txBody>
      </p:sp>
      <p:sp>
        <p:nvSpPr>
          <p:cNvPr id="9" name="Picture 2"/>
          <p:cNvSpPr>
            <a:spLocks noGrp="1"/>
          </p:cNvSpPr>
          <p:nvPr>
            <p:ph type="pic" sz="quarter" idx="16"/>
          </p:nvPr>
        </p:nvSpPr>
        <p:spPr bwMode="ltGray">
          <a:xfrm>
            <a:off x="6314237" y="4356064"/>
            <a:ext cx="5277764" cy="1780593"/>
          </a:xfrm>
        </p:spPr>
        <p:txBody>
          <a:bodyPr/>
          <a:lstStyle/>
          <a:p>
            <a:r>
              <a:rPr lang="sv-SE" noProof="0"/>
              <a:t>Klicka på ikonen för att lägga till en bild</a:t>
            </a:r>
            <a:endParaRPr lang="en-US" noProof="0"/>
          </a:p>
        </p:txBody>
      </p:sp>
      <p:sp>
        <p:nvSpPr>
          <p:cNvPr id="6" name="Footer Placeholder 5"/>
          <p:cNvSpPr>
            <a:spLocks noGrp="1"/>
          </p:cNvSpPr>
          <p:nvPr>
            <p:ph type="ftr" sz="quarter" idx="20"/>
          </p:nvPr>
        </p:nvSpPr>
        <p:spPr/>
        <p:txBody>
          <a:bodyPr/>
          <a:lstStyle/>
          <a:p>
            <a:r>
              <a:rPr lang="en-US" noProof="0"/>
              <a:t>TITLE OF PRESENTATION</a:t>
            </a:r>
          </a:p>
        </p:txBody>
      </p:sp>
      <p:sp>
        <p:nvSpPr>
          <p:cNvPr id="7" name="Slide Number Placeholder 6"/>
          <p:cNvSpPr>
            <a:spLocks noGrp="1"/>
          </p:cNvSpPr>
          <p:nvPr>
            <p:ph type="sldNum" sz="quarter" idx="21"/>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1540364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1 Light Picture">
    <p:spTree>
      <p:nvGrpSpPr>
        <p:cNvPr id="1" name=""/>
        <p:cNvGrpSpPr/>
        <p:nvPr/>
      </p:nvGrpSpPr>
      <p:grpSpPr>
        <a:xfrm>
          <a:off x="0" y="0"/>
          <a:ext cx="0" cy="0"/>
          <a:chOff x="0" y="0"/>
          <a:chExt cx="0" cy="0"/>
        </a:xfrm>
      </p:grpSpPr>
      <p:sp>
        <p:nvSpPr>
          <p:cNvPr id="9" name="Text"/>
          <p:cNvSpPr>
            <a:spLocks noGrp="1"/>
          </p:cNvSpPr>
          <p:nvPr>
            <p:ph idx="1" hasCustomPrompt="1"/>
          </p:nvPr>
        </p:nvSpPr>
        <p:spPr>
          <a:xfrm>
            <a:off x="177601" y="943141"/>
            <a:ext cx="5735999" cy="573599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p:cNvSpPr>
            <a:spLocks noGrp="1"/>
          </p:cNvSpPr>
          <p:nvPr>
            <p:ph type="pic" sz="quarter" idx="12" hasCustomPrompt="1"/>
          </p:nvPr>
        </p:nvSpPr>
        <p:spPr bwMode="ltGray">
          <a:xfrm>
            <a:off x="6086121" y="0"/>
            <a:ext cx="6096000" cy="6858000"/>
          </a:xfrm>
          <a:noFill/>
        </p:spPr>
        <p:txBody>
          <a:bodyPr/>
          <a:lstStyle>
            <a:lvl1pPr marL="0" indent="0">
              <a:buNone/>
              <a:defRPr/>
            </a:lvl1pPr>
          </a:lstStyle>
          <a:p>
            <a:r>
              <a:rPr lang="en-US" noProof="0"/>
              <a:t> </a:t>
            </a: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176952567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Title 2"/>
          <p:cNvSpPr>
            <a:spLocks noGrp="1"/>
          </p:cNvSpPr>
          <p:nvPr>
            <p:ph type="title"/>
          </p:nvPr>
        </p:nvSpPr>
        <p:spPr>
          <a:xfrm>
            <a:off x="600000" y="3180349"/>
            <a:ext cx="10992000" cy="497305"/>
          </a:xfrm>
        </p:spPr>
        <p:txBody>
          <a:bodyPr/>
          <a:lstStyle/>
          <a:p>
            <a:r>
              <a:rPr lang="en-US" noProof="0"/>
              <a:t>Click to edit Master title style</a:t>
            </a:r>
          </a:p>
        </p:txBody>
      </p:sp>
      <p:sp>
        <p:nvSpPr>
          <p:cNvPr id="4" name="Footer Placeholder 3"/>
          <p:cNvSpPr>
            <a:spLocks noGrp="1"/>
          </p:cNvSpPr>
          <p:nvPr>
            <p:ph type="ftr" sz="quarter" idx="13"/>
          </p:nvPr>
        </p:nvSpPr>
        <p:spPr/>
        <p:txBody>
          <a:bodyPr/>
          <a:lstStyle/>
          <a:p>
            <a:r>
              <a:rPr lang="en-US" noProof="0"/>
              <a:t>TITLE OF PRESENTATION</a:t>
            </a:r>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Tree>
    <p:extLst>
      <p:ext uri="{BB962C8B-B14F-4D97-AF65-F5344CB8AC3E}">
        <p14:creationId xmlns:p14="http://schemas.microsoft.com/office/powerpoint/2010/main" val="3396710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1 Dark Picture">
    <p:spTree>
      <p:nvGrpSpPr>
        <p:cNvPr id="1" name=""/>
        <p:cNvGrpSpPr/>
        <p:nvPr/>
      </p:nvGrpSpPr>
      <p:grpSpPr>
        <a:xfrm>
          <a:off x="0" y="0"/>
          <a:ext cx="0" cy="0"/>
          <a:chOff x="0" y="0"/>
          <a:chExt cx="0" cy="0"/>
        </a:xfrm>
      </p:grpSpPr>
      <p:sp>
        <p:nvSpPr>
          <p:cNvPr id="9" name="Text"/>
          <p:cNvSpPr>
            <a:spLocks noGrp="1"/>
          </p:cNvSpPr>
          <p:nvPr>
            <p:ph idx="1" hasCustomPrompt="1"/>
          </p:nvPr>
        </p:nvSpPr>
        <p:spPr>
          <a:xfrm>
            <a:off x="177601" y="943141"/>
            <a:ext cx="5735999" cy="573599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p:cNvSpPr>
            <a:spLocks noGrp="1"/>
          </p:cNvSpPr>
          <p:nvPr>
            <p:ph type="pic" sz="quarter" idx="12" hasCustomPrompt="1"/>
          </p:nvPr>
        </p:nvSpPr>
        <p:spPr bwMode="ltGray">
          <a:xfrm>
            <a:off x="6086121" y="0"/>
            <a:ext cx="6096000" cy="6858000"/>
          </a:xfrm>
          <a:noFill/>
        </p:spPr>
        <p:txBody>
          <a:bodyPr/>
          <a:lstStyle>
            <a:lvl1pPr marL="0" indent="0">
              <a:buNone/>
              <a:defRPr/>
            </a:lvl1pPr>
          </a:lstStyle>
          <a:p>
            <a:r>
              <a:rPr lang="en-US" noProof="0"/>
              <a:t> </a:t>
            </a: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83839481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Tone (grey), Title, Content - Wide">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rgbClr val="C0C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10" name="Title 1"/>
          <p:cNvSpPr>
            <a:spLocks noGrp="1"/>
          </p:cNvSpPr>
          <p:nvPr>
            <p:ph type="title"/>
          </p:nvPr>
        </p:nvSpPr>
        <p:spPr>
          <a:xfrm>
            <a:off x="177601" y="943141"/>
            <a:ext cx="5735999" cy="5735999"/>
          </a:xfrm>
        </p:spPr>
        <p:txBody>
          <a:bodyPr anchor="ctr"/>
          <a:lstStyle/>
          <a:p>
            <a:r>
              <a:rPr lang="sv-SE" noProof="0"/>
              <a:t>Klicka här för att ändra format</a:t>
            </a:r>
            <a:endParaRPr lang="en-US" noProof="0"/>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12" name="Text">
            <a:extLst>
              <a:ext uri="{FF2B5EF4-FFF2-40B4-BE49-F238E27FC236}">
                <a16:creationId xmlns:a16="http://schemas.microsoft.com/office/drawing/2014/main" id="{4A128D55-DADB-4C1D-854C-9487D87C904C}"/>
              </a:ext>
            </a:extLst>
          </p:cNvPr>
          <p:cNvSpPr>
            <a:spLocks noGrp="1"/>
          </p:cNvSpPr>
          <p:nvPr>
            <p:ph idx="14" hasCustomPrompt="1"/>
          </p:nvPr>
        </p:nvSpPr>
        <p:spPr>
          <a:xfrm>
            <a:off x="6276085" y="944202"/>
            <a:ext cx="5735999" cy="5735999"/>
          </a:xfrm>
        </p:spPr>
        <p:txBody>
          <a:bodyPr anchor="ctr"/>
          <a:lstStyle>
            <a:lvl1pPr marL="431989" indent="-431989">
              <a:buFontTx/>
              <a:buBlip>
                <a:blip r:embed="rId2"/>
              </a:buBlip>
              <a:defRPr>
                <a:solidFill>
                  <a:schemeClr val="bg1"/>
                </a:solidFill>
              </a:defRPr>
            </a:lvl1pPr>
            <a:lvl2pPr marL="719982" indent="-287993">
              <a:buFontTx/>
              <a:buBlip>
                <a:blip r:embed="rId3"/>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Picture Placeholder 7"/>
          <p:cNvSpPr>
            <a:spLocks noGrp="1"/>
          </p:cNvSpPr>
          <p:nvPr>
            <p:ph type="pic" sz="quarter" idx="13" hasCustomPrompt="1"/>
          </p:nvPr>
        </p:nvSpPr>
        <p:spPr>
          <a:xfrm>
            <a:off x="10783939" y="177601"/>
            <a:ext cx="1227567" cy="296775"/>
          </a:xfr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5147254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Tone, Title, Subtitle, 3 Content">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rgbClr val="F0F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10" name="Title 1"/>
          <p:cNvSpPr>
            <a:spLocks noGrp="1"/>
          </p:cNvSpPr>
          <p:nvPr>
            <p:ph type="title"/>
          </p:nvPr>
        </p:nvSpPr>
        <p:spPr>
          <a:xfrm>
            <a:off x="6276083" y="944201"/>
            <a:ext cx="5734943" cy="2779200"/>
          </a:xfrm>
        </p:spPr>
        <p:txBody>
          <a:bodyPr anchor="b"/>
          <a:lstStyle/>
          <a:p>
            <a:r>
              <a:rPr lang="sv-SE" noProof="0"/>
              <a:t>Klicka här för att ändra format</a:t>
            </a:r>
            <a:endParaRPr lang="en-US" noProof="0"/>
          </a:p>
        </p:txBody>
      </p:sp>
      <p:sp>
        <p:nvSpPr>
          <p:cNvPr id="11" name="Subheading"/>
          <p:cNvSpPr>
            <a:spLocks noGrp="1"/>
          </p:cNvSpPr>
          <p:nvPr>
            <p:ph type="body" sz="quarter" idx="23" hasCustomPrompt="1"/>
          </p:nvPr>
        </p:nvSpPr>
        <p:spPr>
          <a:xfrm>
            <a:off x="6273600" y="3893069"/>
            <a:ext cx="5737427" cy="2779200"/>
          </a:xfrm>
        </p:spPr>
        <p:txBody>
          <a:bodyPr>
            <a:noAutofit/>
          </a:bodyPr>
          <a:lstStyle>
            <a:lvl1pPr marL="0" indent="0" algn="ctr">
              <a:spcBef>
                <a:spcPts val="0"/>
              </a:spcBef>
              <a:buFontTx/>
              <a:buNone/>
              <a:defRPr sz="2133" b="0" cap="none" baseline="0">
                <a:solidFill>
                  <a:schemeClr val="tx2"/>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noProof="0"/>
              <a:t>Click to edit Master text styles</a:t>
            </a:r>
          </a:p>
        </p:txBody>
      </p:sp>
      <p:sp>
        <p:nvSpPr>
          <p:cNvPr id="14" name="Content Placeholder 7"/>
          <p:cNvSpPr>
            <a:spLocks noGrp="1"/>
          </p:cNvSpPr>
          <p:nvPr>
            <p:ph sz="quarter" idx="24"/>
          </p:nvPr>
        </p:nvSpPr>
        <p:spPr>
          <a:xfrm>
            <a:off x="177599" y="944200"/>
            <a:ext cx="5735999" cy="2779200"/>
          </a:xfrm>
        </p:spPr>
        <p:txBody>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13" name="Content Placeholder 7"/>
          <p:cNvSpPr>
            <a:spLocks noGrp="1"/>
          </p:cNvSpPr>
          <p:nvPr>
            <p:ph sz="quarter" idx="15"/>
          </p:nvPr>
        </p:nvSpPr>
        <p:spPr>
          <a:xfrm>
            <a:off x="177599" y="3901000"/>
            <a:ext cx="2779200" cy="2779200"/>
          </a:xfrm>
        </p:spPr>
        <p:txBody>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12" name="Content Placeholder 7"/>
          <p:cNvSpPr>
            <a:spLocks noGrp="1"/>
          </p:cNvSpPr>
          <p:nvPr>
            <p:ph sz="quarter" idx="12"/>
          </p:nvPr>
        </p:nvSpPr>
        <p:spPr>
          <a:xfrm>
            <a:off x="3134399" y="3901000"/>
            <a:ext cx="2779200" cy="2779200"/>
          </a:xfrm>
        </p:spPr>
        <p:txBody>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Tree>
    <p:extLst>
      <p:ext uri="{BB962C8B-B14F-4D97-AF65-F5344CB8AC3E}">
        <p14:creationId xmlns:p14="http://schemas.microsoft.com/office/powerpoint/2010/main" val="19959386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Tone (green), Title, Content - Wide">
    <p:spTree>
      <p:nvGrpSpPr>
        <p:cNvPr id="1" name=""/>
        <p:cNvGrpSpPr/>
        <p:nvPr/>
      </p:nvGrpSpPr>
      <p:grpSpPr>
        <a:xfrm>
          <a:off x="0" y="0"/>
          <a:ext cx="0" cy="0"/>
          <a:chOff x="0" y="0"/>
          <a:chExt cx="0" cy="0"/>
        </a:xfrm>
      </p:grpSpPr>
      <p:sp>
        <p:nvSpPr>
          <p:cNvPr id="10" name="Title 1"/>
          <p:cNvSpPr>
            <a:spLocks noGrp="1"/>
          </p:cNvSpPr>
          <p:nvPr>
            <p:ph type="title"/>
          </p:nvPr>
        </p:nvSpPr>
        <p:spPr>
          <a:xfrm>
            <a:off x="177600" y="943140"/>
            <a:ext cx="5736000" cy="5736000"/>
          </a:xfrm>
        </p:spPr>
        <p:txBody>
          <a:bodyPr anchor="ctr"/>
          <a:lstStyle/>
          <a:p>
            <a:r>
              <a:rPr lang="sv-SE" noProof="0"/>
              <a:t>Klicka här för att ändra format</a:t>
            </a:r>
            <a:endParaRPr lang="en-US" noProof="0"/>
          </a:p>
        </p:txBody>
      </p:sp>
      <p:sp>
        <p:nvSpPr>
          <p:cNvPr id="2" name="Rectangle 1"/>
          <p:cNvSpPr/>
          <p:nvPr userDrawn="1"/>
        </p:nvSpPr>
        <p:spPr>
          <a:xfrm>
            <a:off x="6096000" y="0"/>
            <a:ext cx="6096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3" name="Footer Placeholder 2"/>
          <p:cNvSpPr>
            <a:spLocks noGrp="1"/>
          </p:cNvSpPr>
          <p:nvPr>
            <p:ph type="ftr" sz="quarter" idx="10"/>
          </p:nvPr>
        </p:nvSpPr>
        <p:spPr/>
        <p:txBody>
          <a:bodyPr/>
          <a:lstStyle/>
          <a:p>
            <a:r>
              <a:rPr lang="en-US" noProof="0"/>
              <a:t>TITLE OF PRESENTATION</a:t>
            </a:r>
          </a:p>
        </p:txBody>
      </p:sp>
      <p:sp>
        <p:nvSpPr>
          <p:cNvPr id="4" name="Slide Number Placeholder 3"/>
          <p:cNvSpPr>
            <a:spLocks noGrp="1"/>
          </p:cNvSpPr>
          <p:nvPr>
            <p:ph type="sldNum" sz="quarter" idx="11"/>
          </p:nvPr>
        </p:nvSpPr>
        <p:spPr/>
        <p:txBody>
          <a:bodyPr/>
          <a:lstStyle/>
          <a:p>
            <a:pPr algn="l"/>
            <a:fld id="{9E4FE655-A398-48B5-8790-4515CCC5A856}" type="slidenum">
              <a:rPr lang="en-US" noProof="0" smtClean="0"/>
              <a:pPr algn="l"/>
              <a:t>‹#›</a:t>
            </a:fld>
            <a:endParaRPr lang="en-US" noProof="0"/>
          </a:p>
        </p:txBody>
      </p:sp>
      <p:sp>
        <p:nvSpPr>
          <p:cNvPr id="8" name="Picture Placeholder 7"/>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11" name="Text">
            <a:extLst>
              <a:ext uri="{FF2B5EF4-FFF2-40B4-BE49-F238E27FC236}">
                <a16:creationId xmlns:a16="http://schemas.microsoft.com/office/drawing/2014/main" id="{A3235BA5-BC1D-46BF-83FD-C3EDEFB5B520}"/>
              </a:ext>
            </a:extLst>
          </p:cNvPr>
          <p:cNvSpPr>
            <a:spLocks noGrp="1"/>
          </p:cNvSpPr>
          <p:nvPr>
            <p:ph idx="14" hasCustomPrompt="1"/>
          </p:nvPr>
        </p:nvSpPr>
        <p:spPr>
          <a:xfrm>
            <a:off x="6276085" y="944202"/>
            <a:ext cx="5735999" cy="5735999"/>
          </a:xfrm>
        </p:spPr>
        <p:txBody>
          <a:bodyPr anchor="ctr"/>
          <a:lstStyle>
            <a:lvl1pPr marL="431989" indent="-431989">
              <a:buFontTx/>
              <a:buBlip>
                <a:blip r:embed="rId3"/>
              </a:buBlip>
              <a:defRPr>
                <a:solidFill>
                  <a:schemeClr val="bg1"/>
                </a:solidFill>
              </a:defRPr>
            </a:lvl1pPr>
            <a:lvl2pPr marL="719982" indent="-287993">
              <a:buFontTx/>
              <a:buBlip>
                <a:blip r:embed="rId4"/>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71254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TITLE OF PRESENTATION</a:t>
            </a:r>
          </a:p>
        </p:txBody>
      </p:sp>
      <p:sp>
        <p:nvSpPr>
          <p:cNvPr id="4" name="Slide Number Placeholder 3"/>
          <p:cNvSpPr>
            <a:spLocks noGrp="1"/>
          </p:cNvSpPr>
          <p:nvPr>
            <p:ph type="sldNum" sz="quarter" idx="12"/>
          </p:nvPr>
        </p:nvSpPr>
        <p:spPr/>
        <p:txBody>
          <a:bodyPr/>
          <a:lstStyle/>
          <a:p>
            <a:fld id="{9E4FE655-A398-48B5-8790-4515CCC5A856}" type="slidenum">
              <a:rPr lang="en-US" noProof="0" smtClean="0"/>
              <a:t>‹#›</a:t>
            </a:fld>
            <a:endParaRPr lang="en-US" noProof="0"/>
          </a:p>
        </p:txBody>
      </p:sp>
    </p:spTree>
    <p:extLst>
      <p:ext uri="{BB962C8B-B14F-4D97-AF65-F5344CB8AC3E}">
        <p14:creationId xmlns:p14="http://schemas.microsoft.com/office/powerpoint/2010/main" val="2521569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Endin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582726" y="2920633"/>
            <a:ext cx="11026549" cy="1016737"/>
          </a:xfrm>
        </p:spPr>
        <p:txBody>
          <a:bodyPr/>
          <a:lstStyle>
            <a:lvl1pPr>
              <a:defRPr sz="8000"/>
            </a:lvl1pPr>
          </a:lstStyle>
          <a:p>
            <a:r>
              <a:rPr lang="en-US" noProof="0"/>
              <a:t>Thanks.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3473" y="470011"/>
            <a:ext cx="3125060" cy="75550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36000" y="5845277"/>
            <a:ext cx="720000" cy="80000"/>
          </a:xfrm>
          <a:prstGeom prst="rect">
            <a:avLst/>
          </a:prstGeom>
        </p:spPr>
      </p:pic>
      <p:sp>
        <p:nvSpPr>
          <p:cNvPr id="11" name="Text Placeholder 10"/>
          <p:cNvSpPr>
            <a:spLocks noGrp="1"/>
          </p:cNvSpPr>
          <p:nvPr>
            <p:ph type="body" sz="quarter" idx="10" hasCustomPrompt="1"/>
          </p:nvPr>
        </p:nvSpPr>
        <p:spPr>
          <a:xfrm>
            <a:off x="3456000" y="6021289"/>
            <a:ext cx="5280000" cy="740833"/>
          </a:xfrm>
        </p:spPr>
        <p:txBody>
          <a:bodyPr/>
          <a:lstStyle>
            <a:lvl1pPr marL="0" indent="0" algn="ctr">
              <a:spcBef>
                <a:spcPts val="0"/>
              </a:spcBef>
              <a:buNone/>
              <a:defRPr sz="1333"/>
            </a:lvl1pPr>
          </a:lstStyle>
          <a:p>
            <a:pPr lvl="0"/>
            <a:r>
              <a:rPr lang="en-US" noProof="0"/>
              <a:t>Firstname Lastname Title</a:t>
            </a:r>
          </a:p>
          <a:p>
            <a:pPr lvl="0"/>
            <a:r>
              <a:rPr lang="en-US" noProof="0"/>
              <a:t>firstname.lastname@billerudkorsnas.com</a:t>
            </a:r>
          </a:p>
          <a:p>
            <a:pPr lvl="0"/>
            <a:r>
              <a:rPr lang="en-US" noProof="0"/>
              <a:t>M+46 700 000 000</a:t>
            </a:r>
          </a:p>
          <a:p>
            <a:pPr lvl="0"/>
            <a:endParaRPr lang="en-US" noProof="0"/>
          </a:p>
        </p:txBody>
      </p:sp>
    </p:spTree>
    <p:extLst>
      <p:ext uri="{BB962C8B-B14F-4D97-AF65-F5344CB8AC3E}">
        <p14:creationId xmlns:p14="http://schemas.microsoft.com/office/powerpoint/2010/main" val="913950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7" name="Heading"/>
          <p:cNvSpPr>
            <a:spLocks noGrp="1"/>
          </p:cNvSpPr>
          <p:nvPr>
            <p:ph type="title"/>
          </p:nvPr>
        </p:nvSpPr>
        <p:spPr/>
        <p:txBody>
          <a:bodyPr/>
          <a:lstStyle/>
          <a:p>
            <a:r>
              <a:rPr lang="sv-SE"/>
              <a:t>Click to edit Master title style</a:t>
            </a:r>
          </a:p>
        </p:txBody>
      </p:sp>
      <p:sp>
        <p:nvSpPr>
          <p:cNvPr id="8" name="Subheading"/>
          <p:cNvSpPr>
            <a:spLocks noGrp="1"/>
          </p:cNvSpPr>
          <p:nvPr>
            <p:ph type="body" sz="quarter" idx="18"/>
          </p:nvPr>
        </p:nvSpPr>
        <p:spPr>
          <a:xfrm>
            <a:off x="719666" y="1412777"/>
            <a:ext cx="11026715" cy="577011"/>
          </a:xfrm>
        </p:spPr>
        <p:txBody>
          <a:bodyPr/>
          <a:lstStyle>
            <a:lvl1pPr marL="0" indent="0">
              <a:spcBef>
                <a:spcPts val="0"/>
              </a:spcBef>
              <a:buFontTx/>
              <a:buNone/>
              <a:defRPr sz="1600" b="0" cap="all" baseline="0">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sv-SE"/>
              <a:t>Click to edit Master text styles</a:t>
            </a:r>
          </a:p>
        </p:txBody>
      </p:sp>
      <p:sp>
        <p:nvSpPr>
          <p:cNvPr id="9" name="Text 1"/>
          <p:cNvSpPr>
            <a:spLocks noGrp="1"/>
          </p:cNvSpPr>
          <p:nvPr>
            <p:ph sz="quarter" idx="13"/>
          </p:nvPr>
        </p:nvSpPr>
        <p:spPr>
          <a:xfrm>
            <a:off x="719668" y="2514600"/>
            <a:ext cx="5280323" cy="3420000"/>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11" name="Text 2"/>
          <p:cNvSpPr>
            <a:spLocks noGrp="1"/>
          </p:cNvSpPr>
          <p:nvPr>
            <p:ph sz="quarter" idx="14"/>
          </p:nvPr>
        </p:nvSpPr>
        <p:spPr>
          <a:xfrm>
            <a:off x="6468805" y="2514602"/>
            <a:ext cx="5280323" cy="3420001"/>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6" name="Footer Placeholder"/>
          <p:cNvSpPr>
            <a:spLocks noGrp="1"/>
          </p:cNvSpPr>
          <p:nvPr>
            <p:ph type="ftr" sz="quarter" idx="19"/>
          </p:nvPr>
        </p:nvSpPr>
        <p:spPr/>
        <p:txBody>
          <a:bodyPr/>
          <a:lstStyle>
            <a:lvl1pPr>
              <a:defRPr/>
            </a:lvl1pPr>
          </a:lstStyle>
          <a:p>
            <a:pPr>
              <a:defRPr/>
            </a:pPr>
            <a:endParaRPr lang="sv-SE"/>
          </a:p>
        </p:txBody>
      </p:sp>
      <p:sp>
        <p:nvSpPr>
          <p:cNvPr id="10" name="Date Placeholder"/>
          <p:cNvSpPr>
            <a:spLocks noGrp="1"/>
          </p:cNvSpPr>
          <p:nvPr>
            <p:ph type="dt" sz="half" idx="20"/>
          </p:nvPr>
        </p:nvSpPr>
        <p:spPr/>
        <p:txBody>
          <a:bodyPr/>
          <a:lstStyle>
            <a:lvl1pPr>
              <a:defRPr/>
            </a:lvl1pPr>
          </a:lstStyle>
          <a:p>
            <a:pPr>
              <a:defRPr/>
            </a:pPr>
            <a:endParaRPr lang="sv-SE"/>
          </a:p>
        </p:txBody>
      </p:sp>
      <p:sp>
        <p:nvSpPr>
          <p:cNvPr id="12" name="Slide Number Placeholder"/>
          <p:cNvSpPr>
            <a:spLocks noGrp="1"/>
          </p:cNvSpPr>
          <p:nvPr>
            <p:ph type="sldNum" sz="quarter" idx="21"/>
          </p:nvPr>
        </p:nvSpPr>
        <p:spPr/>
        <p:txBody>
          <a:bodyPr/>
          <a:lstStyle>
            <a:lvl1pPr>
              <a:defRPr/>
            </a:lvl1pPr>
          </a:lstStyle>
          <a:p>
            <a:pPr>
              <a:defRPr/>
            </a:pPr>
            <a:fld id="{AD07D113-E1F0-40DF-BDBE-D5DFB0551568}" type="slidenum">
              <a:rPr lang="sv-SE"/>
              <a:pPr>
                <a:defRPr/>
              </a:pPr>
              <a:t>‹#›</a:t>
            </a:fld>
            <a:endParaRPr lang="sv-SE"/>
          </a:p>
        </p:txBody>
      </p:sp>
    </p:spTree>
    <p:extLst>
      <p:ext uri="{BB962C8B-B14F-4D97-AF65-F5344CB8AC3E}">
        <p14:creationId xmlns:p14="http://schemas.microsoft.com/office/powerpoint/2010/main" val="248479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sv-SE"/>
              <a:t>Klicka här för att ändra format</a:t>
            </a:r>
          </a:p>
        </p:txBody>
      </p:sp>
      <p:sp>
        <p:nvSpPr>
          <p:cNvPr id="10" name="Subheading"/>
          <p:cNvSpPr>
            <a:spLocks noGrp="1"/>
          </p:cNvSpPr>
          <p:nvPr>
            <p:ph type="body" sz="quarter" idx="13"/>
          </p:nvPr>
        </p:nvSpPr>
        <p:spPr>
          <a:xfrm>
            <a:off x="719669" y="1412777"/>
            <a:ext cx="11026715" cy="577011"/>
          </a:xfrm>
        </p:spPr>
        <p:txBody>
          <a:bodyPr>
            <a:noAutofit/>
          </a:bodyPr>
          <a:lstStyle>
            <a:lvl1pPr marL="0" indent="0">
              <a:spcBef>
                <a:spcPts val="0"/>
              </a:spcBef>
              <a:buFontTx/>
              <a:buNone/>
              <a:defRPr sz="1600" b="0" cap="all" baseline="0">
                <a:solidFill>
                  <a:srgbClr val="404040"/>
                </a:solidFill>
              </a:defRPr>
            </a:lvl1pPr>
            <a:lvl2pPr marL="457007" indent="0">
              <a:buFontTx/>
              <a:buNone/>
              <a:defRPr/>
            </a:lvl2pPr>
            <a:lvl3pPr marL="914012" indent="0">
              <a:buFontTx/>
              <a:buNone/>
              <a:defRPr/>
            </a:lvl3pPr>
            <a:lvl4pPr marL="1371020" indent="0">
              <a:buFontTx/>
              <a:buNone/>
              <a:defRPr/>
            </a:lvl4pPr>
            <a:lvl5pPr marL="1828025" indent="0">
              <a:buFontTx/>
              <a:buNone/>
              <a:defRPr/>
            </a:lvl5pPr>
          </a:lstStyle>
          <a:p>
            <a:pPr lvl="0"/>
            <a:r>
              <a:rPr lang="sv-SE"/>
              <a:t>Klicka här för att ändra format på bakgrundstexten</a:t>
            </a:r>
          </a:p>
        </p:txBody>
      </p:sp>
      <p:sp>
        <p:nvSpPr>
          <p:cNvPr id="6" name="Footer Placeholder 5"/>
          <p:cNvSpPr>
            <a:spLocks noGrp="1"/>
          </p:cNvSpPr>
          <p:nvPr>
            <p:ph type="ftr" sz="quarter" idx="20"/>
          </p:nvPr>
        </p:nvSpPr>
        <p:spPr/>
        <p:txBody>
          <a:bodyPr/>
          <a:lstStyle/>
          <a:p>
            <a:endParaRPr lang="sv-SE">
              <a:solidFill>
                <a:srgbClr val="4D4D4D"/>
              </a:solidFill>
            </a:endParaRPr>
          </a:p>
        </p:txBody>
      </p:sp>
      <p:sp>
        <p:nvSpPr>
          <p:cNvPr id="5" name="Date Placeholder 4"/>
          <p:cNvSpPr>
            <a:spLocks noGrp="1"/>
          </p:cNvSpPr>
          <p:nvPr>
            <p:ph type="dt" sz="half" idx="19"/>
          </p:nvPr>
        </p:nvSpPr>
        <p:spPr/>
        <p:txBody>
          <a:bodyPr/>
          <a:lstStyle/>
          <a:p>
            <a:fld id="{0EED6DA0-C70E-4FC9-B355-647263A40438}" type="datetime1">
              <a:rPr lang="sv-SE">
                <a:solidFill>
                  <a:srgbClr val="4D4D4D"/>
                </a:solidFill>
              </a:rPr>
              <a:pPr/>
              <a:t>2020-08-17</a:t>
            </a:fld>
            <a:endParaRPr lang="sv-SE">
              <a:solidFill>
                <a:srgbClr val="4D4D4D"/>
              </a:solidFill>
            </a:endParaRPr>
          </a:p>
        </p:txBody>
      </p:sp>
      <p:sp>
        <p:nvSpPr>
          <p:cNvPr id="7" name="Slide Number Placeholder 6"/>
          <p:cNvSpPr>
            <a:spLocks noGrp="1"/>
          </p:cNvSpPr>
          <p:nvPr>
            <p:ph type="sldNum" sz="quarter" idx="21"/>
          </p:nvPr>
        </p:nvSpPr>
        <p:spPr/>
        <p:txBody>
          <a:bodyPr/>
          <a:lstStyle/>
          <a:p>
            <a:fld id="{9E4FE655-A398-48B5-8790-4515CCC5A856}" type="slidenum">
              <a:rPr lang="sv-SE">
                <a:solidFill>
                  <a:srgbClr val="4D4D4D"/>
                </a:solidFill>
              </a:rPr>
              <a:pPr/>
              <a:t>‹#›</a:t>
            </a:fld>
            <a:endParaRPr lang="sv-SE">
              <a:solidFill>
                <a:srgbClr val="4D4D4D"/>
              </a:solidFill>
            </a:endParaRPr>
          </a:p>
        </p:txBody>
      </p:sp>
    </p:spTree>
    <p:extLst>
      <p:ext uri="{BB962C8B-B14F-4D97-AF65-F5344CB8AC3E}">
        <p14:creationId xmlns:p14="http://schemas.microsoft.com/office/powerpoint/2010/main" val="689177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2 Tone (green), Title, Content - Wide">
    <p:spTree>
      <p:nvGrpSpPr>
        <p:cNvPr id="1" name=""/>
        <p:cNvGrpSpPr/>
        <p:nvPr/>
      </p:nvGrpSpPr>
      <p:grpSpPr>
        <a:xfrm>
          <a:off x="0" y="0"/>
          <a:ext cx="0" cy="0"/>
          <a:chOff x="0" y="0"/>
          <a:chExt cx="0" cy="0"/>
        </a:xfrm>
      </p:grpSpPr>
      <p:sp>
        <p:nvSpPr>
          <p:cNvPr id="10" name="Title 1"/>
          <p:cNvSpPr>
            <a:spLocks noGrp="1"/>
          </p:cNvSpPr>
          <p:nvPr>
            <p:ph type="title"/>
          </p:nvPr>
        </p:nvSpPr>
        <p:spPr>
          <a:xfrm>
            <a:off x="6288021" y="944200"/>
            <a:ext cx="5736000" cy="5736000"/>
          </a:xfrm>
        </p:spPr>
        <p:txBody>
          <a:bodyPr anchor="ctr"/>
          <a:lstStyle/>
          <a:p>
            <a:r>
              <a:rPr lang="en-US" noProof="0"/>
              <a:t>Click to edit Master title style</a:t>
            </a:r>
          </a:p>
        </p:txBody>
      </p:sp>
      <p:sp>
        <p:nvSpPr>
          <p:cNvPr id="2" name="Rectangle 1"/>
          <p:cNvSpPr/>
          <p:nvPr userDrawn="1"/>
        </p:nvSpPr>
        <p:spPr>
          <a:xfrm>
            <a:off x="0" y="0"/>
            <a:ext cx="6096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a:bodyPr>
          <a:lstStyle/>
          <a:p>
            <a:pPr algn="ctr"/>
            <a:endParaRPr lang="en-US" sz="3733" noProof="0">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9E4FE655-A398-48B5-8790-4515CCC5A856}" type="slidenum">
              <a:rPr lang="en-US" smtClean="0"/>
              <a:pPr/>
              <a:t>‹#›</a:t>
            </a:fld>
            <a:endParaRPr lang="en-US"/>
          </a:p>
        </p:txBody>
      </p:sp>
      <p:sp>
        <p:nvSpPr>
          <p:cNvPr id="11" name="Text">
            <a:extLst>
              <a:ext uri="{FF2B5EF4-FFF2-40B4-BE49-F238E27FC236}">
                <a16:creationId xmlns:a16="http://schemas.microsoft.com/office/drawing/2014/main" id="{A3235BA5-BC1D-46BF-83FD-C3EDEFB5B520}"/>
              </a:ext>
            </a:extLst>
          </p:cNvPr>
          <p:cNvSpPr>
            <a:spLocks noGrp="1"/>
          </p:cNvSpPr>
          <p:nvPr>
            <p:ph idx="14" hasCustomPrompt="1"/>
          </p:nvPr>
        </p:nvSpPr>
        <p:spPr>
          <a:xfrm>
            <a:off x="180085" y="944202"/>
            <a:ext cx="5735999" cy="5735999"/>
          </a:xfrm>
        </p:spPr>
        <p:txBody>
          <a:bodyPr anchor="ctr"/>
          <a:lstStyle>
            <a:lvl1pPr marL="431989" indent="-431989">
              <a:buFontTx/>
              <a:buBlip>
                <a:blip r:embed="rId2"/>
              </a:buBlip>
              <a:defRPr>
                <a:solidFill>
                  <a:schemeClr val="bg1"/>
                </a:solidFill>
              </a:defRPr>
            </a:lvl1pPr>
            <a:lvl2pPr marL="719982" indent="-287993">
              <a:buFontTx/>
              <a:buBlip>
                <a:blip r:embed="rId3"/>
              </a:buBlip>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772937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Heading"/>
          <p:cNvSpPr>
            <a:spLocks noGrp="1"/>
          </p:cNvSpPr>
          <p:nvPr>
            <p:ph type="title"/>
          </p:nvPr>
        </p:nvSpPr>
        <p:spPr/>
        <p:txBody>
          <a:bodyPr/>
          <a:lstStyle/>
          <a:p>
            <a:r>
              <a:rPr lang="sv-SE"/>
              <a:t>Click to edit Master title style</a:t>
            </a:r>
          </a:p>
        </p:txBody>
      </p:sp>
      <p:sp>
        <p:nvSpPr>
          <p:cNvPr id="5" name="Subheading"/>
          <p:cNvSpPr>
            <a:spLocks noGrp="1"/>
          </p:cNvSpPr>
          <p:nvPr>
            <p:ph type="body" sz="quarter" idx="13"/>
          </p:nvPr>
        </p:nvSpPr>
        <p:spPr>
          <a:xfrm>
            <a:off x="719666" y="1412777"/>
            <a:ext cx="11026715" cy="577011"/>
          </a:xfrm>
        </p:spPr>
        <p:txBody>
          <a:bodyPr/>
          <a:lstStyle>
            <a:lvl1pPr marL="0" indent="0">
              <a:spcBef>
                <a:spcPts val="0"/>
              </a:spcBef>
              <a:buFontTx/>
              <a:buNone/>
              <a:defRPr sz="1600" b="0" cap="all" baseline="0">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sv-SE"/>
              <a:t>Click to edit Master text styles</a:t>
            </a:r>
          </a:p>
        </p:txBody>
      </p:sp>
      <p:sp>
        <p:nvSpPr>
          <p:cNvPr id="3" name="Text"/>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6" name="Footer Placeholder"/>
          <p:cNvSpPr>
            <a:spLocks noGrp="1"/>
          </p:cNvSpPr>
          <p:nvPr>
            <p:ph type="ftr" sz="quarter" idx="14"/>
          </p:nvPr>
        </p:nvSpPr>
        <p:spPr/>
        <p:txBody>
          <a:bodyPr/>
          <a:lstStyle>
            <a:lvl1pPr>
              <a:defRPr/>
            </a:lvl1pPr>
          </a:lstStyle>
          <a:p>
            <a:pPr>
              <a:defRPr/>
            </a:pPr>
            <a:endParaRPr lang="sv-SE" dirty="0"/>
          </a:p>
        </p:txBody>
      </p:sp>
      <p:sp>
        <p:nvSpPr>
          <p:cNvPr id="7" name="Date Placeholder"/>
          <p:cNvSpPr>
            <a:spLocks noGrp="1"/>
          </p:cNvSpPr>
          <p:nvPr>
            <p:ph type="dt" sz="half" idx="15"/>
          </p:nvPr>
        </p:nvSpPr>
        <p:spPr/>
        <p:txBody>
          <a:bodyPr/>
          <a:lstStyle>
            <a:lvl1pPr>
              <a:defRPr/>
            </a:lvl1pPr>
          </a:lstStyle>
          <a:p>
            <a:pPr>
              <a:defRPr/>
            </a:pPr>
            <a:endParaRPr lang="sv-SE" dirty="0"/>
          </a:p>
        </p:txBody>
      </p:sp>
      <p:sp>
        <p:nvSpPr>
          <p:cNvPr id="9" name="Slide Number Placeholder"/>
          <p:cNvSpPr>
            <a:spLocks noGrp="1"/>
          </p:cNvSpPr>
          <p:nvPr>
            <p:ph type="sldNum" sz="quarter" idx="16"/>
          </p:nvPr>
        </p:nvSpPr>
        <p:spPr/>
        <p:txBody>
          <a:bodyPr/>
          <a:lstStyle>
            <a:lvl1pPr>
              <a:defRPr/>
            </a:lvl1pPr>
          </a:lstStyle>
          <a:p>
            <a:pPr>
              <a:defRPr/>
            </a:pPr>
            <a:fld id="{89EF9CE6-4144-46AD-ADBA-3DC98415DF36}" type="slidenum">
              <a:rPr lang="sv-SE"/>
              <a:pPr>
                <a:defRPr/>
              </a:pPr>
              <a:t>‹#›</a:t>
            </a:fld>
            <a:endParaRPr lang="sv-SE" dirty="0"/>
          </a:p>
        </p:txBody>
      </p:sp>
    </p:spTree>
    <p:extLst>
      <p:ext uri="{BB962C8B-B14F-4D97-AF65-F5344CB8AC3E}">
        <p14:creationId xmlns:p14="http://schemas.microsoft.com/office/powerpoint/2010/main" val="2030850170"/>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lide, 1 Light Picture">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0" y="0"/>
            <a:ext cx="12192000" cy="6858000"/>
          </a:xfrm>
        </p:spPr>
        <p:txBody>
          <a:bodyPr/>
          <a:lstStyle>
            <a:lvl1pPr marL="0" indent="0">
              <a:buFontTx/>
              <a:buNone/>
              <a:defRPr/>
            </a:lvl1pPr>
          </a:lstStyle>
          <a:p>
            <a:endParaRPr lang="en-US" noProof="0" dirty="0"/>
          </a:p>
        </p:txBody>
      </p:sp>
      <p:sp>
        <p:nvSpPr>
          <p:cNvPr id="3" name="Title 2"/>
          <p:cNvSpPr>
            <a:spLocks noGrp="1"/>
          </p:cNvSpPr>
          <p:nvPr>
            <p:ph type="title"/>
          </p:nvPr>
        </p:nvSpPr>
        <p:spPr>
          <a:xfrm>
            <a:off x="600000" y="3180349"/>
            <a:ext cx="10992000" cy="497305"/>
          </a:xfrm>
        </p:spPr>
        <p:txBody>
          <a:bodyPr/>
          <a:lstStyle/>
          <a:p>
            <a:r>
              <a:rPr lang="en-US" noProof="0"/>
              <a:t>Click to edit Master title style</a:t>
            </a:r>
          </a:p>
        </p:txBody>
      </p:sp>
      <p:sp>
        <p:nvSpPr>
          <p:cNvPr id="5" name="Footer Placeholder 4"/>
          <p:cNvSpPr>
            <a:spLocks noGrp="1"/>
          </p:cNvSpPr>
          <p:nvPr>
            <p:ph type="ftr" sz="quarter" idx="14"/>
          </p:nvPr>
        </p:nvSpPr>
        <p:spPr/>
        <p:txBody>
          <a:bodyPr/>
          <a:lstStyle/>
          <a:p>
            <a:r>
              <a:rPr lang="en-US" noProof="0"/>
              <a:t>TITLE OF PRESENTATION</a:t>
            </a:r>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
        <p:nvSpPr>
          <p:cNvPr id="7" name="Picture Placeholder 7">
            <a:extLst>
              <a:ext uri="{FF2B5EF4-FFF2-40B4-BE49-F238E27FC236}">
                <a16:creationId xmlns:a16="http://schemas.microsoft.com/office/drawing/2014/main" id="{AEFBBBAC-5993-4F99-985F-DC7319DB6256}"/>
              </a:ext>
            </a:extLst>
          </p:cNvPr>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912398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 (Select Picture)">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719667" y="2514601"/>
            <a:ext cx="11023760" cy="3739551"/>
          </a:xfrm>
        </p:spPr>
        <p:txBody>
          <a:bodyPr anchor="b">
            <a:normAutofit/>
          </a:bodyPr>
          <a:lstStyle>
            <a:lvl1pPr>
              <a:defRPr sz="1400" baseline="0"/>
            </a:lvl1pPr>
          </a:lstStyle>
          <a:p>
            <a:pPr lvl="0"/>
            <a:r>
              <a:rPr lang="en-US" noProof="0" dirty="0"/>
              <a:t>Klicka på ikonen för att lägga till en bild</a:t>
            </a:r>
            <a:endParaRPr lang="en-GB" noProof="0" dirty="0"/>
          </a:p>
        </p:txBody>
      </p:sp>
      <p:sp>
        <p:nvSpPr>
          <p:cNvPr id="3" name="Text"/>
          <p:cNvSpPr>
            <a:spLocks noGrp="1"/>
          </p:cNvSpPr>
          <p:nvPr>
            <p:ph idx="1"/>
          </p:nvPr>
        </p:nvSpPr>
        <p:spPr>
          <a:xfrm>
            <a:off x="7536160" y="3807787"/>
            <a:ext cx="4224040" cy="2285511"/>
          </a:xfrm>
          <a:solidFill>
            <a:srgbClr val="FFFFFF">
              <a:alpha val="69804"/>
            </a:srgbClr>
          </a:solidFill>
        </p:spPr>
        <p:txBody>
          <a:bodyPr lIns="144000" tIns="144000" rIns="144000" bIns="158400" anchor="b">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Footer Placeholder"/>
          <p:cNvSpPr>
            <a:spLocks noGrp="1"/>
          </p:cNvSpPr>
          <p:nvPr>
            <p:ph type="ftr" sz="quarter" idx="15"/>
          </p:nvPr>
        </p:nvSpPr>
        <p:spPr/>
        <p:txBody>
          <a:bodyPr/>
          <a:lstStyle>
            <a:lvl1pPr>
              <a:defRPr/>
            </a:lvl1pPr>
          </a:lstStyle>
          <a:p>
            <a:pPr>
              <a:defRPr/>
            </a:pPr>
            <a:endParaRPr lang="sv-SE"/>
          </a:p>
        </p:txBody>
      </p:sp>
      <p:sp>
        <p:nvSpPr>
          <p:cNvPr id="6" name="Date Placeholder"/>
          <p:cNvSpPr>
            <a:spLocks noGrp="1"/>
          </p:cNvSpPr>
          <p:nvPr>
            <p:ph type="dt" sz="half" idx="16"/>
          </p:nvPr>
        </p:nvSpPr>
        <p:spPr/>
        <p:txBody>
          <a:bodyPr/>
          <a:lstStyle>
            <a:lvl1pPr>
              <a:defRPr/>
            </a:lvl1pPr>
          </a:lstStyle>
          <a:p>
            <a:pPr>
              <a:defRPr/>
            </a:pPr>
            <a:endParaRPr lang="sv-SE"/>
          </a:p>
        </p:txBody>
      </p:sp>
      <p:sp>
        <p:nvSpPr>
          <p:cNvPr id="7" name="Slide Number Placeholder"/>
          <p:cNvSpPr>
            <a:spLocks noGrp="1"/>
          </p:cNvSpPr>
          <p:nvPr>
            <p:ph type="sldNum" sz="quarter" idx="17"/>
          </p:nvPr>
        </p:nvSpPr>
        <p:spPr/>
        <p:txBody>
          <a:bodyPr/>
          <a:lstStyle>
            <a:lvl1pPr>
              <a:defRPr/>
            </a:lvl1pPr>
          </a:lstStyle>
          <a:p>
            <a:pPr>
              <a:defRPr/>
            </a:pPr>
            <a:fld id="{C80936B3-494D-4547-B7B9-0BBA4A076C67}" type="slidenum">
              <a:rPr lang="sv-SE"/>
              <a:pPr>
                <a:defRPr/>
              </a:pPr>
              <a:t>‹#›</a:t>
            </a:fld>
            <a:endParaRPr lang="sv-SE"/>
          </a:p>
        </p:txBody>
      </p:sp>
    </p:spTree>
    <p:extLst>
      <p:ext uri="{BB962C8B-B14F-4D97-AF65-F5344CB8AC3E}">
        <p14:creationId xmlns:p14="http://schemas.microsoft.com/office/powerpoint/2010/main" val="77414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formatet för bakgrundsrubriken</a:t>
            </a:r>
          </a:p>
        </p:txBody>
      </p:sp>
      <p:sp>
        <p:nvSpPr>
          <p:cNvPr id="3" name="Underrubrik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C400BD2-F49C-42E3-B61D-4AA046E5645E}" type="datetime1">
              <a:rPr lang="en-US" smtClean="0"/>
              <a:t>8/17/2020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ED90451-9CC0-2D49-A449-02BF6D6BA69C}" type="slidenum">
              <a:t>‹#›</a:t>
            </a:fld>
            <a:endParaRPr lang="sv-SE"/>
          </a:p>
        </p:txBody>
      </p:sp>
    </p:spTree>
    <p:extLst>
      <p:ext uri="{BB962C8B-B14F-4D97-AF65-F5344CB8AC3E}">
        <p14:creationId xmlns:p14="http://schemas.microsoft.com/office/powerpoint/2010/main" val="9583252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hapter Slide 1 Light Pictur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C49A29D1-84A0-4F92-B2D6-6CCA2AB841A6}"/>
              </a:ext>
            </a:extLst>
          </p:cNvPr>
          <p:cNvSpPr txBox="1">
            <a:spLocks noGrp="1"/>
          </p:cNvSpPr>
          <p:nvPr>
            <p:ph type="pic" idx="4294967295"/>
          </p:nvPr>
        </p:nvSpPr>
        <p:spPr>
          <a:xfrm>
            <a:off x="0" y="1"/>
            <a:ext cx="12192000" cy="6857999"/>
          </a:xfrm>
        </p:spPr>
        <p:txBody>
          <a:bodyPr/>
          <a:lstStyle>
            <a:lvl1pPr marL="0" indent="0">
              <a:buNone/>
              <a:defRPr/>
            </a:lvl1pPr>
          </a:lstStyle>
          <a:p>
            <a:pPr lvl="0"/>
            <a:r>
              <a:rPr lang="en-US"/>
              <a:t>FIRST: Click here and insert picture in Ribbon “Insert” and button “Picture”(the “Picture” icon in slide is behind the Heading). </a:t>
            </a:r>
            <a:br>
              <a:rPr lang="en-US"/>
            </a:br>
            <a:r>
              <a:rPr lang="en-US"/>
              <a:t>If necessary, right click on picture and select Send to back.</a:t>
            </a:r>
          </a:p>
        </p:txBody>
      </p:sp>
      <p:sp>
        <p:nvSpPr>
          <p:cNvPr id="3" name="Title 4">
            <a:extLst>
              <a:ext uri="{FF2B5EF4-FFF2-40B4-BE49-F238E27FC236}">
                <a16:creationId xmlns:a16="http://schemas.microsoft.com/office/drawing/2014/main" id="{928F9AF5-BBFD-4EFB-B34F-9ED0760CF717}"/>
              </a:ext>
            </a:extLst>
          </p:cNvPr>
          <p:cNvSpPr txBox="1">
            <a:spLocks noGrp="1"/>
          </p:cNvSpPr>
          <p:nvPr>
            <p:ph type="title"/>
          </p:nvPr>
        </p:nvSpPr>
        <p:spPr>
          <a:xfrm>
            <a:off x="600005" y="3118556"/>
            <a:ext cx="10992001" cy="620889"/>
          </a:xfrm>
        </p:spPr>
        <p:txBody>
          <a:bodyPr/>
          <a:lstStyle>
            <a:lvl1pPr>
              <a:defRPr lang="sv-SE" sz="4800"/>
            </a:lvl1pPr>
          </a:lstStyle>
          <a:p>
            <a:pPr lvl="0"/>
            <a:r>
              <a:rPr lang="sv-SE"/>
              <a:t>Klicka här för att ändra format</a:t>
            </a:r>
            <a:endParaRPr lang="en-US"/>
          </a:p>
        </p:txBody>
      </p:sp>
      <p:sp>
        <p:nvSpPr>
          <p:cNvPr id="4" name="Subheading">
            <a:extLst>
              <a:ext uri="{FF2B5EF4-FFF2-40B4-BE49-F238E27FC236}">
                <a16:creationId xmlns:a16="http://schemas.microsoft.com/office/drawing/2014/main" id="{02B18985-5189-4E22-9425-E40D1C31823E}"/>
              </a:ext>
            </a:extLst>
          </p:cNvPr>
          <p:cNvSpPr txBox="1">
            <a:spLocks noGrp="1"/>
          </p:cNvSpPr>
          <p:nvPr>
            <p:ph type="subTitle" idx="4294967295"/>
          </p:nvPr>
        </p:nvSpPr>
        <p:spPr>
          <a:xfrm>
            <a:off x="600005" y="3813035"/>
            <a:ext cx="10992001" cy="479999"/>
          </a:xfrm>
        </p:spPr>
        <p:txBody>
          <a:bodyPr anchorCtr="1"/>
          <a:lstStyle>
            <a:lvl1pPr marL="0" indent="0" algn="ctr">
              <a:spcBef>
                <a:spcPts val="0"/>
              </a:spcBef>
              <a:buNone/>
              <a:defRPr lang="sv-SE" sz="3200"/>
            </a:lvl1pPr>
          </a:lstStyle>
          <a:p>
            <a:pPr lvl="0"/>
            <a:r>
              <a:rPr lang="sv-SE"/>
              <a:t>Klicka om du vill redigera mall för underrubrikformat</a:t>
            </a:r>
            <a:endParaRPr lang="en-US"/>
          </a:p>
        </p:txBody>
      </p:sp>
      <p:sp>
        <p:nvSpPr>
          <p:cNvPr id="5" name="Date">
            <a:extLst>
              <a:ext uri="{FF2B5EF4-FFF2-40B4-BE49-F238E27FC236}">
                <a16:creationId xmlns:a16="http://schemas.microsoft.com/office/drawing/2014/main" id="{EAA83587-D47A-48C5-B6A1-A16FD83649E0}"/>
              </a:ext>
            </a:extLst>
          </p:cNvPr>
          <p:cNvSpPr txBox="1">
            <a:spLocks noGrp="1"/>
          </p:cNvSpPr>
          <p:nvPr>
            <p:ph type="body" idx="4294967295"/>
          </p:nvPr>
        </p:nvSpPr>
        <p:spPr>
          <a:xfrm>
            <a:off x="600005" y="5998671"/>
            <a:ext cx="1359017" cy="383999"/>
          </a:xfrm>
        </p:spPr>
        <p:txBody>
          <a:bodyPr tIns="35999" rIns="35999" bIns="35999"/>
          <a:lstStyle>
            <a:lvl1pPr marL="0" indent="0">
              <a:buNone/>
              <a:defRPr sz="1867" b="1">
                <a:solidFill>
                  <a:srgbClr val="FFFFFF"/>
                </a:solidFill>
              </a:defRPr>
            </a:lvl1pPr>
          </a:lstStyle>
          <a:p>
            <a:pPr lvl="0"/>
            <a:r>
              <a:rPr lang="en-US"/>
              <a:t>yyyy-mm-dd</a:t>
            </a:r>
          </a:p>
        </p:txBody>
      </p:sp>
      <p:sp>
        <p:nvSpPr>
          <p:cNvPr id="6" name="Name">
            <a:extLst>
              <a:ext uri="{FF2B5EF4-FFF2-40B4-BE49-F238E27FC236}">
                <a16:creationId xmlns:a16="http://schemas.microsoft.com/office/drawing/2014/main" id="{B065ABCD-428C-46AB-946C-2035BCBDF4DF}"/>
              </a:ext>
            </a:extLst>
          </p:cNvPr>
          <p:cNvSpPr txBox="1">
            <a:spLocks noGrp="1"/>
          </p:cNvSpPr>
          <p:nvPr>
            <p:ph type="body" idx="4294967295"/>
          </p:nvPr>
        </p:nvSpPr>
        <p:spPr>
          <a:xfrm>
            <a:off x="2111324" y="5998671"/>
            <a:ext cx="8365637" cy="383999"/>
          </a:xfrm>
        </p:spPr>
        <p:txBody>
          <a:bodyPr tIns="35999" rIns="35999"/>
          <a:lstStyle>
            <a:lvl1pPr marL="0" indent="0">
              <a:buNone/>
              <a:defRPr sz="1867" b="1">
                <a:solidFill>
                  <a:srgbClr val="FFFFFF"/>
                </a:solidFill>
              </a:defRPr>
            </a:lvl1pPr>
          </a:lstStyle>
          <a:p>
            <a:pPr lvl="0"/>
            <a:r>
              <a:rPr lang="en-US"/>
              <a:t>Name</a:t>
            </a:r>
          </a:p>
        </p:txBody>
      </p:sp>
      <p:sp>
        <p:nvSpPr>
          <p:cNvPr id="7" name="Date">
            <a:extLst>
              <a:ext uri="{FF2B5EF4-FFF2-40B4-BE49-F238E27FC236}">
                <a16:creationId xmlns:a16="http://schemas.microsoft.com/office/drawing/2014/main" id="{69012675-839C-4105-83F2-BB050FD61465}"/>
              </a:ext>
            </a:extLst>
          </p:cNvPr>
          <p:cNvSpPr txBox="1">
            <a:spLocks noGrp="1"/>
          </p:cNvSpPr>
          <p:nvPr>
            <p:ph type="body" idx="4294967295"/>
          </p:nvPr>
        </p:nvSpPr>
        <p:spPr>
          <a:xfrm>
            <a:off x="1959024" y="5998671"/>
            <a:ext cx="152313" cy="383999"/>
          </a:xfrm>
        </p:spPr>
        <p:txBody>
          <a:bodyPr tIns="35999" rIns="35999" bIns="35999">
            <a:normAutofit/>
          </a:bodyPr>
          <a:lstStyle>
            <a:lvl1pPr marL="0" indent="0">
              <a:buNone/>
              <a:defRPr sz="1867" b="1">
                <a:solidFill>
                  <a:srgbClr val="FFFFFF"/>
                </a:solidFill>
              </a:defRPr>
            </a:lvl1pPr>
          </a:lstStyle>
          <a:p>
            <a:pPr lvl="0"/>
            <a:r>
              <a:rPr lang="en-US"/>
              <a:t>|</a:t>
            </a:r>
          </a:p>
        </p:txBody>
      </p:sp>
      <p:sp>
        <p:nvSpPr>
          <p:cNvPr id="8" name="Picture Placeholder 21">
            <a:extLst>
              <a:ext uri="{FF2B5EF4-FFF2-40B4-BE49-F238E27FC236}">
                <a16:creationId xmlns:a16="http://schemas.microsoft.com/office/drawing/2014/main" id="{4C2FE382-1B1F-45EE-AD8B-ADDA5D6BBA37}"/>
              </a:ext>
            </a:extLst>
          </p:cNvPr>
          <p:cNvSpPr txBox="1">
            <a:spLocks noGrp="1"/>
          </p:cNvSpPr>
          <p:nvPr>
            <p:ph type="pic" idx="4294967295"/>
          </p:nvPr>
        </p:nvSpPr>
        <p:spPr>
          <a:xfrm>
            <a:off x="5735994" y="6405335"/>
            <a:ext cx="719997" cy="81600"/>
          </a:xfrm>
          <a:blipFill>
            <a:blip r:embed="rId2"/>
            <a:stretch>
              <a:fillRect/>
            </a:stretch>
          </a:blipFill>
        </p:spPr>
        <p:txBody>
          <a:bodyPr/>
          <a:lstStyle>
            <a:lvl1pPr marL="0" indent="0">
              <a:buNone/>
              <a:defRPr/>
            </a:lvl1pPr>
          </a:lstStyle>
          <a:p>
            <a:pPr lvl="0"/>
            <a:r>
              <a:rPr lang="en-US"/>
              <a:t> </a:t>
            </a:r>
          </a:p>
        </p:txBody>
      </p:sp>
      <p:sp>
        <p:nvSpPr>
          <p:cNvPr id="9" name="Text Placeholder 2">
            <a:extLst>
              <a:ext uri="{FF2B5EF4-FFF2-40B4-BE49-F238E27FC236}">
                <a16:creationId xmlns:a16="http://schemas.microsoft.com/office/drawing/2014/main" id="{28E64571-5C2F-4AB1-B53C-89C2A5CCD72E}"/>
              </a:ext>
            </a:extLst>
          </p:cNvPr>
          <p:cNvSpPr txBox="1">
            <a:spLocks noGrp="1"/>
          </p:cNvSpPr>
          <p:nvPr>
            <p:ph type="body" idx="4294967295"/>
          </p:nvPr>
        </p:nvSpPr>
        <p:spPr>
          <a:xfrm>
            <a:off x="4533473" y="470014"/>
            <a:ext cx="3125065" cy="755793"/>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4804925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hapter Slide 1 Dark Pictur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2B8702B6-1BC9-4CA5-9200-2880F17AA290}"/>
              </a:ext>
            </a:extLst>
          </p:cNvPr>
          <p:cNvSpPr txBox="1">
            <a:spLocks noGrp="1"/>
          </p:cNvSpPr>
          <p:nvPr>
            <p:ph type="pic" idx="4294967295"/>
          </p:nvPr>
        </p:nvSpPr>
        <p:spPr>
          <a:xfrm>
            <a:off x="0" y="1"/>
            <a:ext cx="12192000" cy="6857999"/>
          </a:xfrm>
        </p:spPr>
        <p:txBody>
          <a:bodyPr/>
          <a:lstStyle>
            <a:lvl1pPr marL="0" indent="0">
              <a:buNone/>
              <a:defRPr/>
            </a:lvl1pPr>
          </a:lstStyle>
          <a:p>
            <a:pPr lvl="0"/>
            <a:r>
              <a:rPr lang="en-US"/>
              <a:t>FIRST: Click here and insert picture in Ribbon “Insert” and button “Picture”(the “Picture” icon in slide is behind the Heading). </a:t>
            </a:r>
            <a:br>
              <a:rPr lang="en-US"/>
            </a:br>
            <a:r>
              <a:rPr lang="en-US"/>
              <a:t>If necessary, right click on picture and select Send to back.</a:t>
            </a:r>
          </a:p>
        </p:txBody>
      </p:sp>
      <p:sp>
        <p:nvSpPr>
          <p:cNvPr id="3" name="Title 4">
            <a:extLst>
              <a:ext uri="{FF2B5EF4-FFF2-40B4-BE49-F238E27FC236}">
                <a16:creationId xmlns:a16="http://schemas.microsoft.com/office/drawing/2014/main" id="{67FC7F37-42D5-47CE-932A-F0E902806EE0}"/>
              </a:ext>
            </a:extLst>
          </p:cNvPr>
          <p:cNvSpPr txBox="1">
            <a:spLocks noGrp="1"/>
          </p:cNvSpPr>
          <p:nvPr>
            <p:ph type="title"/>
          </p:nvPr>
        </p:nvSpPr>
        <p:spPr>
          <a:xfrm>
            <a:off x="600005" y="3118556"/>
            <a:ext cx="10992001" cy="620889"/>
          </a:xfrm>
        </p:spPr>
        <p:txBody>
          <a:bodyPr/>
          <a:lstStyle>
            <a:lvl1pPr>
              <a:defRPr lang="sv-SE" sz="4800"/>
            </a:lvl1pPr>
          </a:lstStyle>
          <a:p>
            <a:pPr lvl="0"/>
            <a:r>
              <a:rPr lang="sv-SE"/>
              <a:t>Klicka här för att ändra format</a:t>
            </a:r>
            <a:endParaRPr lang="en-US"/>
          </a:p>
        </p:txBody>
      </p:sp>
      <p:sp>
        <p:nvSpPr>
          <p:cNvPr id="4" name="Subheading">
            <a:extLst>
              <a:ext uri="{FF2B5EF4-FFF2-40B4-BE49-F238E27FC236}">
                <a16:creationId xmlns:a16="http://schemas.microsoft.com/office/drawing/2014/main" id="{AFC8F382-72B1-4FDC-BBD6-542348AB3278}"/>
              </a:ext>
            </a:extLst>
          </p:cNvPr>
          <p:cNvSpPr txBox="1">
            <a:spLocks noGrp="1"/>
          </p:cNvSpPr>
          <p:nvPr>
            <p:ph type="subTitle" idx="4294967295"/>
          </p:nvPr>
        </p:nvSpPr>
        <p:spPr>
          <a:xfrm>
            <a:off x="600005" y="3813035"/>
            <a:ext cx="10992001" cy="479999"/>
          </a:xfrm>
        </p:spPr>
        <p:txBody>
          <a:bodyPr anchorCtr="1"/>
          <a:lstStyle>
            <a:lvl1pPr marL="0" indent="0" algn="ctr">
              <a:spcBef>
                <a:spcPts val="0"/>
              </a:spcBef>
              <a:buNone/>
              <a:defRPr lang="sv-SE" sz="3200"/>
            </a:lvl1pPr>
          </a:lstStyle>
          <a:p>
            <a:pPr lvl="0"/>
            <a:r>
              <a:rPr lang="sv-SE"/>
              <a:t>Klicka om du vill redigera mall för underrubrikformat</a:t>
            </a:r>
            <a:endParaRPr lang="en-US"/>
          </a:p>
        </p:txBody>
      </p:sp>
      <p:sp>
        <p:nvSpPr>
          <p:cNvPr id="5" name="Date">
            <a:extLst>
              <a:ext uri="{FF2B5EF4-FFF2-40B4-BE49-F238E27FC236}">
                <a16:creationId xmlns:a16="http://schemas.microsoft.com/office/drawing/2014/main" id="{3DC2EEEB-CB00-48BF-A9C2-FBAACC56F11D}"/>
              </a:ext>
            </a:extLst>
          </p:cNvPr>
          <p:cNvSpPr txBox="1">
            <a:spLocks noGrp="1"/>
          </p:cNvSpPr>
          <p:nvPr>
            <p:ph type="body" idx="4294967295"/>
          </p:nvPr>
        </p:nvSpPr>
        <p:spPr>
          <a:xfrm>
            <a:off x="600005" y="5998671"/>
            <a:ext cx="1359017" cy="383999"/>
          </a:xfrm>
        </p:spPr>
        <p:txBody>
          <a:bodyPr tIns="35999" rIns="35999" bIns="35999"/>
          <a:lstStyle>
            <a:lvl1pPr marL="0" indent="0">
              <a:buNone/>
              <a:defRPr sz="1867" b="1">
                <a:solidFill>
                  <a:srgbClr val="FFFFFF"/>
                </a:solidFill>
              </a:defRPr>
            </a:lvl1pPr>
          </a:lstStyle>
          <a:p>
            <a:pPr lvl="0"/>
            <a:r>
              <a:rPr lang="en-US"/>
              <a:t>yyyy-mm-dd</a:t>
            </a:r>
          </a:p>
        </p:txBody>
      </p:sp>
      <p:sp>
        <p:nvSpPr>
          <p:cNvPr id="6" name="Name">
            <a:extLst>
              <a:ext uri="{FF2B5EF4-FFF2-40B4-BE49-F238E27FC236}">
                <a16:creationId xmlns:a16="http://schemas.microsoft.com/office/drawing/2014/main" id="{AD6DDE7F-1F3F-420B-904B-12ABCBD71909}"/>
              </a:ext>
            </a:extLst>
          </p:cNvPr>
          <p:cNvSpPr txBox="1">
            <a:spLocks noGrp="1"/>
          </p:cNvSpPr>
          <p:nvPr>
            <p:ph type="body" idx="4294967295"/>
          </p:nvPr>
        </p:nvSpPr>
        <p:spPr>
          <a:xfrm>
            <a:off x="2111324" y="5998671"/>
            <a:ext cx="8365637" cy="383999"/>
          </a:xfrm>
        </p:spPr>
        <p:txBody>
          <a:bodyPr tIns="35999" rIns="35999"/>
          <a:lstStyle>
            <a:lvl1pPr marL="0" indent="0">
              <a:buNone/>
              <a:defRPr sz="1867" b="1">
                <a:solidFill>
                  <a:srgbClr val="FFFFFF"/>
                </a:solidFill>
              </a:defRPr>
            </a:lvl1pPr>
          </a:lstStyle>
          <a:p>
            <a:pPr lvl="0"/>
            <a:r>
              <a:rPr lang="en-US"/>
              <a:t>Name</a:t>
            </a:r>
          </a:p>
        </p:txBody>
      </p:sp>
      <p:sp>
        <p:nvSpPr>
          <p:cNvPr id="7" name="Date">
            <a:extLst>
              <a:ext uri="{FF2B5EF4-FFF2-40B4-BE49-F238E27FC236}">
                <a16:creationId xmlns:a16="http://schemas.microsoft.com/office/drawing/2014/main" id="{00F1B981-E3FB-4808-ABF3-B373544F8FAE}"/>
              </a:ext>
            </a:extLst>
          </p:cNvPr>
          <p:cNvSpPr txBox="1">
            <a:spLocks noGrp="1"/>
          </p:cNvSpPr>
          <p:nvPr>
            <p:ph type="body" idx="4294967295"/>
          </p:nvPr>
        </p:nvSpPr>
        <p:spPr>
          <a:xfrm>
            <a:off x="1959024" y="5998671"/>
            <a:ext cx="152313" cy="383999"/>
          </a:xfrm>
        </p:spPr>
        <p:txBody>
          <a:bodyPr tIns="35999" rIns="35999" bIns="35999">
            <a:normAutofit/>
          </a:bodyPr>
          <a:lstStyle>
            <a:lvl1pPr marL="0" indent="0">
              <a:buNone/>
              <a:defRPr sz="1867" b="1">
                <a:solidFill>
                  <a:srgbClr val="FFFFFF"/>
                </a:solidFill>
              </a:defRPr>
            </a:lvl1pPr>
          </a:lstStyle>
          <a:p>
            <a:pPr lvl="0"/>
            <a:r>
              <a:rPr lang="en-US"/>
              <a:t>|</a:t>
            </a:r>
          </a:p>
        </p:txBody>
      </p:sp>
      <p:sp>
        <p:nvSpPr>
          <p:cNvPr id="8" name="Picture Placeholder 21">
            <a:extLst>
              <a:ext uri="{FF2B5EF4-FFF2-40B4-BE49-F238E27FC236}">
                <a16:creationId xmlns:a16="http://schemas.microsoft.com/office/drawing/2014/main" id="{EF23677E-CBC1-47BF-92E6-23BA6AA504C4}"/>
              </a:ext>
            </a:extLst>
          </p:cNvPr>
          <p:cNvSpPr txBox="1">
            <a:spLocks noGrp="1"/>
          </p:cNvSpPr>
          <p:nvPr>
            <p:ph type="pic" idx="4294967295"/>
          </p:nvPr>
        </p:nvSpPr>
        <p:spPr>
          <a:xfrm>
            <a:off x="5735994" y="6405335"/>
            <a:ext cx="719997" cy="81600"/>
          </a:xfrm>
          <a:blipFill>
            <a:blip r:embed="rId2"/>
            <a:stretch>
              <a:fillRect/>
            </a:stretch>
          </a:blipFill>
        </p:spPr>
        <p:txBody>
          <a:bodyPr/>
          <a:lstStyle>
            <a:lvl1pPr marL="0" indent="0">
              <a:buNone/>
              <a:defRPr/>
            </a:lvl1pPr>
          </a:lstStyle>
          <a:p>
            <a:pPr lvl="0"/>
            <a:r>
              <a:rPr lang="en-US"/>
              <a:t> </a:t>
            </a:r>
          </a:p>
        </p:txBody>
      </p:sp>
      <p:sp>
        <p:nvSpPr>
          <p:cNvPr id="9" name="Text Placeholder 2">
            <a:extLst>
              <a:ext uri="{FF2B5EF4-FFF2-40B4-BE49-F238E27FC236}">
                <a16:creationId xmlns:a16="http://schemas.microsoft.com/office/drawing/2014/main" id="{EFFC8151-ED70-4341-8DAE-B0CDF2748572}"/>
              </a:ext>
            </a:extLst>
          </p:cNvPr>
          <p:cNvSpPr txBox="1">
            <a:spLocks noGrp="1"/>
          </p:cNvSpPr>
          <p:nvPr>
            <p:ph type="body" idx="4294967295"/>
          </p:nvPr>
        </p:nvSpPr>
        <p:spPr>
          <a:xfrm>
            <a:off x="4533473" y="470014"/>
            <a:ext cx="3125065" cy="755793"/>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266044000"/>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F4C67F0C-A8F4-412E-8479-55FED4F6DCD7}"/>
              </a:ext>
            </a:extLst>
          </p:cNvPr>
          <p:cNvSpPr txBox="1">
            <a:spLocks noGrp="1"/>
          </p:cNvSpPr>
          <p:nvPr>
            <p:ph type="ftr" sz="quarter" idx="9"/>
          </p:nvPr>
        </p:nvSpPr>
        <p:spPr/>
        <p:txBody>
          <a:bodyPr/>
          <a:lstStyle>
            <a:lvl1pPr>
              <a:defRPr/>
            </a:lvl1pPr>
          </a:lstStyle>
          <a:p>
            <a:pPr lvl="0"/>
            <a:r>
              <a:rPr lang="en-US"/>
              <a:t>TITLE OF PRESENTATION</a:t>
            </a:r>
          </a:p>
        </p:txBody>
      </p:sp>
      <p:sp>
        <p:nvSpPr>
          <p:cNvPr id="3" name="Slide Number Placeholder 6">
            <a:extLst>
              <a:ext uri="{FF2B5EF4-FFF2-40B4-BE49-F238E27FC236}">
                <a16:creationId xmlns:a16="http://schemas.microsoft.com/office/drawing/2014/main" id="{D0E0417A-F113-4181-B803-B9FBAB2D6488}"/>
              </a:ext>
            </a:extLst>
          </p:cNvPr>
          <p:cNvSpPr txBox="1">
            <a:spLocks noGrp="1"/>
          </p:cNvSpPr>
          <p:nvPr>
            <p:ph type="sldNum" sz="quarter" idx="8"/>
          </p:nvPr>
        </p:nvSpPr>
        <p:spPr/>
        <p:txBody>
          <a:bodyPr/>
          <a:lstStyle>
            <a:lvl1pPr>
              <a:defRPr/>
            </a:lvl1pPr>
          </a:lstStyle>
          <a:p>
            <a:pPr lvl="0"/>
            <a:fld id="{D6636B96-16C5-4212-8CD0-B15FFF03587A}" type="slidenum">
              <a:t>‹#›</a:t>
            </a:fld>
            <a:endParaRPr lang="en-US"/>
          </a:p>
        </p:txBody>
      </p:sp>
    </p:spTree>
    <p:extLst>
      <p:ext uri="{BB962C8B-B14F-4D97-AF65-F5344CB8AC3E}">
        <p14:creationId xmlns:p14="http://schemas.microsoft.com/office/powerpoint/2010/main" val="1575312709"/>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2" name="Subheading">
            <a:extLst>
              <a:ext uri="{FF2B5EF4-FFF2-40B4-BE49-F238E27FC236}">
                <a16:creationId xmlns:a16="http://schemas.microsoft.com/office/drawing/2014/main" id="{98DECAB3-C372-4DB7-9DFE-21B8FE4765AA}"/>
              </a:ext>
            </a:extLst>
          </p:cNvPr>
          <p:cNvSpPr txBox="1">
            <a:spLocks noGrp="1"/>
          </p:cNvSpPr>
          <p:nvPr>
            <p:ph type="body" idx="4294967295"/>
          </p:nvPr>
        </p:nvSpPr>
        <p:spPr>
          <a:xfrm>
            <a:off x="600005" y="1727996"/>
            <a:ext cx="10992001" cy="577011"/>
          </a:xfrm>
        </p:spPr>
        <p:txBody>
          <a:bodyPr anchorCtr="1"/>
          <a:lstStyle>
            <a:lvl1pPr marL="0" indent="0" algn="ctr">
              <a:spcBef>
                <a:spcPts val="0"/>
              </a:spcBef>
              <a:buNone/>
              <a:defRPr sz="2133"/>
            </a:lvl1pPr>
          </a:lstStyle>
          <a:p>
            <a:pPr lvl="0"/>
            <a:r>
              <a:rPr lang="en-US"/>
              <a:t>Click to edit Master text styles</a:t>
            </a:r>
          </a:p>
        </p:txBody>
      </p:sp>
      <p:sp>
        <p:nvSpPr>
          <p:cNvPr id="3" name="Footer Placeholder 5">
            <a:extLst>
              <a:ext uri="{FF2B5EF4-FFF2-40B4-BE49-F238E27FC236}">
                <a16:creationId xmlns:a16="http://schemas.microsoft.com/office/drawing/2014/main" id="{7F51438A-2108-46E0-BAD6-D311B2D910A6}"/>
              </a:ext>
            </a:extLst>
          </p:cNvPr>
          <p:cNvSpPr txBox="1">
            <a:spLocks noGrp="1"/>
          </p:cNvSpPr>
          <p:nvPr>
            <p:ph type="ftr" sz="quarter" idx="9"/>
          </p:nvPr>
        </p:nvSpPr>
        <p:spPr/>
        <p:txBody>
          <a:bodyPr/>
          <a:lstStyle>
            <a:lvl1pPr>
              <a:defRPr/>
            </a:lvl1pPr>
          </a:lstStyle>
          <a:p>
            <a:pPr lvl="0"/>
            <a:r>
              <a:rPr lang="en-US"/>
              <a:t>TITLE OF PRESENTATION</a:t>
            </a:r>
          </a:p>
        </p:txBody>
      </p:sp>
      <p:sp>
        <p:nvSpPr>
          <p:cNvPr id="4" name="Slide Number Placeholder 6">
            <a:extLst>
              <a:ext uri="{FF2B5EF4-FFF2-40B4-BE49-F238E27FC236}">
                <a16:creationId xmlns:a16="http://schemas.microsoft.com/office/drawing/2014/main" id="{0D44C6E3-E501-4D20-B682-0DF23C1E05C0}"/>
              </a:ext>
            </a:extLst>
          </p:cNvPr>
          <p:cNvSpPr txBox="1">
            <a:spLocks noGrp="1"/>
          </p:cNvSpPr>
          <p:nvPr>
            <p:ph type="sldNum" sz="quarter" idx="8"/>
          </p:nvPr>
        </p:nvSpPr>
        <p:spPr/>
        <p:txBody>
          <a:bodyPr/>
          <a:lstStyle>
            <a:lvl1pPr>
              <a:defRPr/>
            </a:lvl1pPr>
          </a:lstStyle>
          <a:p>
            <a:pPr lvl="0"/>
            <a:fld id="{1B84E7F7-7BB6-4F91-9F3D-3D33DA73F289}" type="slidenum">
              <a:t>‹#›</a:t>
            </a:fld>
            <a:endParaRPr lang="en-US"/>
          </a:p>
        </p:txBody>
      </p:sp>
    </p:spTree>
    <p:extLst>
      <p:ext uri="{BB962C8B-B14F-4D97-AF65-F5344CB8AC3E}">
        <p14:creationId xmlns:p14="http://schemas.microsoft.com/office/powerpoint/2010/main" val="2724875851"/>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D3F906A6-5DF4-4E4D-A2B9-3DF59373E79B}"/>
              </a:ext>
            </a:extLst>
          </p:cNvPr>
          <p:cNvSpPr txBox="1">
            <a:spLocks noGrp="1"/>
          </p:cNvSpPr>
          <p:nvPr>
            <p:ph idx="4294967295"/>
          </p:nvPr>
        </p:nvSpPr>
        <p:spPr>
          <a:xfrm>
            <a:off x="1535997" y="2514601"/>
            <a:ext cx="9119993" cy="3420001"/>
          </a:xfrm>
        </p:spPr>
        <p:txBody>
          <a:bodyPr anchor="ctr"/>
          <a:lstStyle>
            <a:lvl1pPr>
              <a:defRPr lang="en-GB"/>
            </a:lvl1pPr>
            <a:lvl2pPr>
              <a:defRPr lang="en-GB"/>
            </a:lvl2pPr>
            <a:lvl3pPr>
              <a:defRPr lang="en-GB"/>
            </a:lvl3pPr>
            <a:lvl4pPr>
              <a:defRPr lang="en-GB"/>
            </a:lvl4pPr>
            <a:lvl5pPr>
              <a:defRPr lang="en-GB"/>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9">
            <a:extLst>
              <a:ext uri="{FF2B5EF4-FFF2-40B4-BE49-F238E27FC236}">
                <a16:creationId xmlns:a16="http://schemas.microsoft.com/office/drawing/2014/main" id="{AC3E4617-B44C-41E4-9EE5-6778C0E6C52C}"/>
              </a:ext>
            </a:extLst>
          </p:cNvPr>
          <p:cNvSpPr txBox="1">
            <a:spLocks noGrp="1"/>
          </p:cNvSpPr>
          <p:nvPr>
            <p:ph type="ftr" sz="quarter" idx="9"/>
          </p:nvPr>
        </p:nvSpPr>
        <p:spPr/>
        <p:txBody>
          <a:bodyPr/>
          <a:lstStyle>
            <a:lvl1pPr>
              <a:defRPr lang="en-GB"/>
            </a:lvl1pPr>
          </a:lstStyle>
          <a:p>
            <a:pPr lvl="0"/>
            <a:r>
              <a:rPr lang="en-GB"/>
              <a:t>TITLE OF PRESENTATION</a:t>
            </a:r>
          </a:p>
        </p:txBody>
      </p:sp>
      <p:sp>
        <p:nvSpPr>
          <p:cNvPr id="4" name="Slide Number Placeholder 10">
            <a:extLst>
              <a:ext uri="{FF2B5EF4-FFF2-40B4-BE49-F238E27FC236}">
                <a16:creationId xmlns:a16="http://schemas.microsoft.com/office/drawing/2014/main" id="{63D1E8A5-2CEB-48DD-9A99-F539A86B4E63}"/>
              </a:ext>
            </a:extLst>
          </p:cNvPr>
          <p:cNvSpPr txBox="1">
            <a:spLocks noGrp="1"/>
          </p:cNvSpPr>
          <p:nvPr>
            <p:ph type="sldNum" sz="quarter" idx="8"/>
          </p:nvPr>
        </p:nvSpPr>
        <p:spPr/>
        <p:txBody>
          <a:bodyPr/>
          <a:lstStyle>
            <a:lvl1pPr>
              <a:defRPr lang="en-GB"/>
            </a:lvl1pPr>
          </a:lstStyle>
          <a:p>
            <a:pPr lvl="0"/>
            <a:fld id="{CDAEC0CC-C491-4786-9660-436D336B4992}" type="slidenum">
              <a:t>‹#›</a:t>
            </a:fld>
            <a:endParaRPr lang="en-GB"/>
          </a:p>
        </p:txBody>
      </p:sp>
    </p:spTree>
    <p:extLst>
      <p:ext uri="{BB962C8B-B14F-4D97-AF65-F5344CB8AC3E}">
        <p14:creationId xmlns:p14="http://schemas.microsoft.com/office/powerpoint/2010/main" val="125213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ubtitle, Content">
    <p:spTree>
      <p:nvGrpSpPr>
        <p:cNvPr id="1" name=""/>
        <p:cNvGrpSpPr/>
        <p:nvPr/>
      </p:nvGrpSpPr>
      <p:grpSpPr>
        <a:xfrm>
          <a:off x="0" y="0"/>
          <a:ext cx="0" cy="0"/>
          <a:chOff x="0" y="0"/>
          <a:chExt cx="0" cy="0"/>
        </a:xfrm>
      </p:grpSpPr>
      <p:sp>
        <p:nvSpPr>
          <p:cNvPr id="2" name="Subheading">
            <a:extLst>
              <a:ext uri="{FF2B5EF4-FFF2-40B4-BE49-F238E27FC236}">
                <a16:creationId xmlns:a16="http://schemas.microsoft.com/office/drawing/2014/main" id="{856D5136-4AFB-470E-8093-0A4B47B204F2}"/>
              </a:ext>
            </a:extLst>
          </p:cNvPr>
          <p:cNvSpPr txBox="1">
            <a:spLocks noGrp="1"/>
          </p:cNvSpPr>
          <p:nvPr>
            <p:ph type="body" idx="4294967295"/>
          </p:nvPr>
        </p:nvSpPr>
        <p:spPr>
          <a:xfrm>
            <a:off x="600005" y="1727996"/>
            <a:ext cx="10992001" cy="577011"/>
          </a:xfrm>
        </p:spPr>
        <p:txBody>
          <a:bodyPr anchorCtr="1"/>
          <a:lstStyle>
            <a:lvl1pPr marL="0" indent="0" algn="ctr">
              <a:spcBef>
                <a:spcPts val="0"/>
              </a:spcBef>
              <a:buNone/>
              <a:defRPr sz="2133"/>
            </a:lvl1pPr>
          </a:lstStyle>
          <a:p>
            <a:pPr lvl="0"/>
            <a:r>
              <a:rPr lang="en-US"/>
              <a:t>Click to edit Master text styles</a:t>
            </a:r>
          </a:p>
        </p:txBody>
      </p:sp>
      <p:sp>
        <p:nvSpPr>
          <p:cNvPr id="3" name="Text">
            <a:extLst>
              <a:ext uri="{FF2B5EF4-FFF2-40B4-BE49-F238E27FC236}">
                <a16:creationId xmlns:a16="http://schemas.microsoft.com/office/drawing/2014/main" id="{718BC332-B614-4D0B-878D-99C2F32EA5A0}"/>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9">
            <a:extLst>
              <a:ext uri="{FF2B5EF4-FFF2-40B4-BE49-F238E27FC236}">
                <a16:creationId xmlns:a16="http://schemas.microsoft.com/office/drawing/2014/main" id="{E2299487-155E-4BF0-8B06-9E278ADBA0C8}"/>
              </a:ext>
            </a:extLst>
          </p:cNvPr>
          <p:cNvSpPr txBox="1">
            <a:spLocks noGrp="1"/>
          </p:cNvSpPr>
          <p:nvPr>
            <p:ph type="ftr" sz="quarter" idx="9"/>
          </p:nvPr>
        </p:nvSpPr>
        <p:spPr/>
        <p:txBody>
          <a:bodyPr/>
          <a:lstStyle>
            <a:lvl1pPr>
              <a:defRPr/>
            </a:lvl1pPr>
          </a:lstStyle>
          <a:p>
            <a:pPr lvl="0"/>
            <a:r>
              <a:rPr lang="en-US"/>
              <a:t>TITLE OF PRESENTATION</a:t>
            </a:r>
          </a:p>
        </p:txBody>
      </p:sp>
      <p:sp>
        <p:nvSpPr>
          <p:cNvPr id="5" name="Slide Number Placeholder 10">
            <a:extLst>
              <a:ext uri="{FF2B5EF4-FFF2-40B4-BE49-F238E27FC236}">
                <a16:creationId xmlns:a16="http://schemas.microsoft.com/office/drawing/2014/main" id="{CBAC16FE-23CA-4FF3-B43D-9E9977953FB2}"/>
              </a:ext>
            </a:extLst>
          </p:cNvPr>
          <p:cNvSpPr txBox="1">
            <a:spLocks noGrp="1"/>
          </p:cNvSpPr>
          <p:nvPr>
            <p:ph type="sldNum" sz="quarter" idx="8"/>
          </p:nvPr>
        </p:nvSpPr>
        <p:spPr/>
        <p:txBody>
          <a:bodyPr/>
          <a:lstStyle>
            <a:lvl1pPr>
              <a:defRPr/>
            </a:lvl1pPr>
          </a:lstStyle>
          <a:p>
            <a:pPr lvl="0"/>
            <a:fld id="{CD1274A9-4816-497F-A423-168525B5B26F}" type="slidenum">
              <a:t>‹#›</a:t>
            </a:fld>
            <a:endParaRPr lang="en-US"/>
          </a:p>
        </p:txBody>
      </p:sp>
    </p:spTree>
    <p:extLst>
      <p:ext uri="{BB962C8B-B14F-4D97-AF65-F5344CB8AC3E}">
        <p14:creationId xmlns:p14="http://schemas.microsoft.com/office/powerpoint/2010/main" val="34826793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A2BCEB26-3A9B-49B2-991E-A313E60D0AA4}"/>
              </a:ext>
            </a:extLst>
          </p:cNvPr>
          <p:cNvSpPr txBox="1">
            <a:spLocks noGrp="1"/>
          </p:cNvSpPr>
          <p:nvPr>
            <p:ph type="ftr" sz="quarter" idx="9"/>
          </p:nvPr>
        </p:nvSpPr>
        <p:spPr/>
        <p:txBody>
          <a:bodyPr/>
          <a:lstStyle>
            <a:lvl1pPr>
              <a:defRPr/>
            </a:lvl1pPr>
          </a:lstStyle>
          <a:p>
            <a:pPr lvl="0"/>
            <a:r>
              <a:rPr lang="en-US"/>
              <a:t>TITLE OF PRESENTATION</a:t>
            </a:r>
          </a:p>
        </p:txBody>
      </p:sp>
      <p:sp>
        <p:nvSpPr>
          <p:cNvPr id="3" name="Slide Number Placeholder 17">
            <a:extLst>
              <a:ext uri="{FF2B5EF4-FFF2-40B4-BE49-F238E27FC236}">
                <a16:creationId xmlns:a16="http://schemas.microsoft.com/office/drawing/2014/main" id="{8188350D-E6FD-457C-AF9F-44BDB14DE402}"/>
              </a:ext>
            </a:extLst>
          </p:cNvPr>
          <p:cNvSpPr txBox="1">
            <a:spLocks noGrp="1"/>
          </p:cNvSpPr>
          <p:nvPr>
            <p:ph type="sldNum" sz="quarter" idx="8"/>
          </p:nvPr>
        </p:nvSpPr>
        <p:spPr/>
        <p:txBody>
          <a:bodyPr/>
          <a:lstStyle>
            <a:lvl1pPr>
              <a:defRPr/>
            </a:lvl1pPr>
          </a:lstStyle>
          <a:p>
            <a:pPr lvl="0"/>
            <a:fld id="{6469158D-54AE-424B-A848-428D9A5B85D3}" type="slidenum">
              <a:t>‹#›</a:t>
            </a:fld>
            <a:endParaRPr lang="en-US"/>
          </a:p>
        </p:txBody>
      </p:sp>
    </p:spTree>
    <p:extLst>
      <p:ext uri="{BB962C8B-B14F-4D97-AF65-F5344CB8AC3E}">
        <p14:creationId xmlns:p14="http://schemas.microsoft.com/office/powerpoint/2010/main" val="3588060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Section Slide, 1 Light Pictur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FF13A40D-9A4B-4036-ACCE-E870B432B7C0}"/>
              </a:ext>
            </a:extLst>
          </p:cNvPr>
          <p:cNvSpPr txBox="1">
            <a:spLocks noGrp="1"/>
          </p:cNvSpPr>
          <p:nvPr>
            <p:ph type="pic" idx="4294967295"/>
          </p:nvPr>
        </p:nvSpPr>
        <p:spPr>
          <a:xfrm>
            <a:off x="0" y="1"/>
            <a:ext cx="12192000" cy="6857999"/>
          </a:xfrm>
        </p:spPr>
        <p:txBody>
          <a:bodyPr/>
          <a:lstStyle>
            <a:lvl1pPr marL="0" indent="0">
              <a:buNone/>
              <a:defRPr/>
            </a:lvl1pPr>
            <a:lvl2pPr marL="0" lvl="0" indent="0">
              <a:spcBef>
                <a:spcPts val="1600"/>
              </a:spcBef>
              <a:buNone/>
              <a:defRPr sz="2400"/>
            </a:lvl2pPr>
          </a:lstStyle>
          <a:p>
            <a:pPr lvl="0"/>
            <a:r>
              <a:rPr lang="en-US"/>
              <a:t>FIRST: Click here and insert picture in Ribbon “Insert” and button “Picture”(the “Picture” icon in slide is behind the Heading). </a:t>
            </a:r>
            <a:br>
              <a:rPr lang="en-US"/>
            </a:br>
            <a:r>
              <a:rPr lang="en-US"/>
              <a:t>If necessary, right click on picture and select Send to back.</a:t>
            </a:r>
          </a:p>
          <a:p>
            <a:pPr lvl="0"/>
            <a:endParaRPr lang="en-US"/>
          </a:p>
        </p:txBody>
      </p:sp>
      <p:sp>
        <p:nvSpPr>
          <p:cNvPr id="3" name="Title 2">
            <a:extLst>
              <a:ext uri="{FF2B5EF4-FFF2-40B4-BE49-F238E27FC236}">
                <a16:creationId xmlns:a16="http://schemas.microsoft.com/office/drawing/2014/main" id="{41C33514-1B44-44C8-8A11-9C47F219DEAE}"/>
              </a:ext>
            </a:extLst>
          </p:cNvPr>
          <p:cNvSpPr txBox="1">
            <a:spLocks noGrp="1"/>
          </p:cNvSpPr>
          <p:nvPr>
            <p:ph type="title"/>
          </p:nvPr>
        </p:nvSpPr>
        <p:spPr>
          <a:xfrm>
            <a:off x="600005" y="3180344"/>
            <a:ext cx="10992001" cy="497299"/>
          </a:xfrm>
        </p:spPr>
        <p:txBody>
          <a:bodyPr/>
          <a:lstStyle>
            <a:lvl1pPr>
              <a:defRPr lang="sv-SE"/>
            </a:lvl1pPr>
          </a:lstStyle>
          <a:p>
            <a:pPr lvl="0"/>
            <a:r>
              <a:rPr lang="sv-SE"/>
              <a:t>Klicka här för att ändra format</a:t>
            </a:r>
            <a:endParaRPr lang="en-US"/>
          </a:p>
        </p:txBody>
      </p:sp>
      <p:sp>
        <p:nvSpPr>
          <p:cNvPr id="4" name="Footer Placeholder 4">
            <a:extLst>
              <a:ext uri="{FF2B5EF4-FFF2-40B4-BE49-F238E27FC236}">
                <a16:creationId xmlns:a16="http://schemas.microsoft.com/office/drawing/2014/main" id="{FB53FB47-319C-4E6D-A404-2F33FE18DC08}"/>
              </a:ext>
            </a:extLst>
          </p:cNvPr>
          <p:cNvSpPr txBox="1">
            <a:spLocks noGrp="1"/>
          </p:cNvSpPr>
          <p:nvPr>
            <p:ph type="ftr" sz="quarter" idx="9"/>
          </p:nvPr>
        </p:nvSpPr>
        <p:spPr/>
        <p:txBody>
          <a:bodyPr/>
          <a:lstStyle>
            <a:lvl1pPr>
              <a:defRPr/>
            </a:lvl1pPr>
          </a:lstStyle>
          <a:p>
            <a:pPr lvl="0"/>
            <a:r>
              <a:rPr lang="en-US"/>
              <a:t>TITLE OF PRESENTATION</a:t>
            </a:r>
          </a:p>
        </p:txBody>
      </p:sp>
      <p:sp>
        <p:nvSpPr>
          <p:cNvPr id="5" name="Slide Number Placeholder 17">
            <a:extLst>
              <a:ext uri="{FF2B5EF4-FFF2-40B4-BE49-F238E27FC236}">
                <a16:creationId xmlns:a16="http://schemas.microsoft.com/office/drawing/2014/main" id="{F65F2E7C-7E94-4A5E-8C4E-EEB4799219E5}"/>
              </a:ext>
            </a:extLst>
          </p:cNvPr>
          <p:cNvSpPr txBox="1">
            <a:spLocks noGrp="1"/>
          </p:cNvSpPr>
          <p:nvPr>
            <p:ph type="sldNum" sz="quarter" idx="8"/>
          </p:nvPr>
        </p:nvSpPr>
        <p:spPr/>
        <p:txBody>
          <a:bodyPr/>
          <a:lstStyle>
            <a:lvl1pPr>
              <a:defRPr/>
            </a:lvl1pPr>
          </a:lstStyle>
          <a:p>
            <a:pPr lvl="0"/>
            <a:fld id="{8E9FD5E6-DBC1-47BA-8173-85E742AC9857}" type="slidenum">
              <a:t>‹#›</a:t>
            </a:fld>
            <a:endParaRPr lang="en-US"/>
          </a:p>
        </p:txBody>
      </p:sp>
      <p:sp>
        <p:nvSpPr>
          <p:cNvPr id="6" name="Picture Placeholder 7">
            <a:extLst>
              <a:ext uri="{FF2B5EF4-FFF2-40B4-BE49-F238E27FC236}">
                <a16:creationId xmlns:a16="http://schemas.microsoft.com/office/drawing/2014/main" id="{76EDF98E-8A92-4D0F-8779-0609EC38EB30}"/>
              </a:ext>
            </a:extLst>
          </p:cNvPr>
          <p:cNvSpPr txBox="1">
            <a:spLocks noGrp="1"/>
          </p:cNvSpPr>
          <p:nvPr>
            <p:ph type="pic" idx="4294967295"/>
          </p:nvPr>
        </p:nvSpPr>
        <p:spPr>
          <a:xfrm>
            <a:off x="10783933" y="177601"/>
            <a:ext cx="1227563" cy="296777"/>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242906751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Slide, 1 Dark Picture">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0" y="0"/>
            <a:ext cx="12192000" cy="6858000"/>
          </a:xfrm>
        </p:spPr>
        <p:txBody>
          <a:bodyPr/>
          <a:lstStyle>
            <a:lvl1pPr marL="0" indent="0">
              <a:buFontTx/>
              <a:buNone/>
              <a:defRPr/>
            </a:lvl1pPr>
          </a:lstStyle>
          <a:p>
            <a:endParaRPr lang="en-US" noProof="0" dirty="0"/>
          </a:p>
        </p:txBody>
      </p:sp>
      <p:sp>
        <p:nvSpPr>
          <p:cNvPr id="3" name="Title 2"/>
          <p:cNvSpPr>
            <a:spLocks noGrp="1"/>
          </p:cNvSpPr>
          <p:nvPr>
            <p:ph type="title"/>
          </p:nvPr>
        </p:nvSpPr>
        <p:spPr>
          <a:xfrm>
            <a:off x="600000" y="3180349"/>
            <a:ext cx="10992000" cy="497305"/>
          </a:xfrm>
        </p:spPr>
        <p:txBody>
          <a:bodyPr/>
          <a:lstStyle/>
          <a:p>
            <a:r>
              <a:rPr lang="en-US" noProof="0"/>
              <a:t>Click to edit Master title style</a:t>
            </a:r>
          </a:p>
        </p:txBody>
      </p:sp>
      <p:sp>
        <p:nvSpPr>
          <p:cNvPr id="5" name="Footer Placeholder 4"/>
          <p:cNvSpPr>
            <a:spLocks noGrp="1"/>
          </p:cNvSpPr>
          <p:nvPr>
            <p:ph type="ftr" sz="quarter" idx="14"/>
          </p:nvPr>
        </p:nvSpPr>
        <p:spPr/>
        <p:txBody>
          <a:bodyPr/>
          <a:lstStyle/>
          <a:p>
            <a:r>
              <a:rPr lang="en-US" noProof="0" dirty="0"/>
              <a:t>TITLE OF PRESENTATION</a:t>
            </a:r>
          </a:p>
        </p:txBody>
      </p:sp>
      <p:sp>
        <p:nvSpPr>
          <p:cNvPr id="18" name="Slide Number Placeholder 17"/>
          <p:cNvSpPr>
            <a:spLocks noGrp="1"/>
          </p:cNvSpPr>
          <p:nvPr>
            <p:ph type="sldNum" sz="quarter" idx="12"/>
          </p:nvPr>
        </p:nvSpPr>
        <p:spPr/>
        <p:txBody>
          <a:bodyPr/>
          <a:lstStyle/>
          <a:p>
            <a:fld id="{9E4FE655-A398-48B5-8790-4515CCC5A856}" type="slidenum">
              <a:rPr lang="en-US" noProof="0" smtClean="0"/>
              <a:pPr/>
              <a:t>‹#›</a:t>
            </a:fld>
            <a:endParaRPr lang="en-US" noProof="0"/>
          </a:p>
        </p:txBody>
      </p:sp>
      <p:sp>
        <p:nvSpPr>
          <p:cNvPr id="7" name="Picture Placeholder 7">
            <a:extLst>
              <a:ext uri="{FF2B5EF4-FFF2-40B4-BE49-F238E27FC236}">
                <a16:creationId xmlns:a16="http://schemas.microsoft.com/office/drawing/2014/main" id="{AEFBBBAC-5993-4F99-985F-DC7319DB6256}"/>
              </a:ext>
            </a:extLst>
          </p:cNvPr>
          <p:cNvSpPr>
            <a:spLocks noGrp="1"/>
          </p:cNvSpPr>
          <p:nvPr>
            <p:ph type="pic" sz="quarter" idx="13" hasCustomPrompt="1"/>
          </p:nvPr>
        </p:nvSpPr>
        <p:spPr>
          <a:xfrm>
            <a:off x="10783939" y="177601"/>
            <a:ext cx="1227567" cy="2967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41166178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Section Slide, 1 Dark Pictur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5B584D4-6E1E-4AD9-8D3B-2C7914C9CB4E}"/>
              </a:ext>
            </a:extLst>
          </p:cNvPr>
          <p:cNvSpPr txBox="1">
            <a:spLocks noGrp="1"/>
          </p:cNvSpPr>
          <p:nvPr>
            <p:ph type="pic" idx="4294967295"/>
          </p:nvPr>
        </p:nvSpPr>
        <p:spPr>
          <a:xfrm>
            <a:off x="0" y="1"/>
            <a:ext cx="12192000" cy="6857999"/>
          </a:xfrm>
        </p:spPr>
        <p:txBody>
          <a:bodyPr/>
          <a:lstStyle>
            <a:lvl1pPr marL="0" indent="0">
              <a:buNone/>
              <a:defRPr/>
            </a:lvl1pPr>
          </a:lstStyle>
          <a:p>
            <a:pPr lvl="0"/>
            <a:r>
              <a:rPr lang="en-US"/>
              <a:t>FIRST: Click here and insert picture in Ribbon “Insert” and button “Picture”(the “Picture” icon in slide is behind the Heading). </a:t>
            </a:r>
            <a:br>
              <a:rPr lang="en-US"/>
            </a:br>
            <a:r>
              <a:rPr lang="en-US"/>
              <a:t>If necessary, right click on picture and select Send to back.</a:t>
            </a:r>
          </a:p>
        </p:txBody>
      </p:sp>
      <p:sp>
        <p:nvSpPr>
          <p:cNvPr id="3" name="Title 2">
            <a:extLst>
              <a:ext uri="{FF2B5EF4-FFF2-40B4-BE49-F238E27FC236}">
                <a16:creationId xmlns:a16="http://schemas.microsoft.com/office/drawing/2014/main" id="{B281AF81-ECF7-4E6E-9AC8-680EB7E7820D}"/>
              </a:ext>
            </a:extLst>
          </p:cNvPr>
          <p:cNvSpPr txBox="1">
            <a:spLocks noGrp="1"/>
          </p:cNvSpPr>
          <p:nvPr>
            <p:ph type="title"/>
          </p:nvPr>
        </p:nvSpPr>
        <p:spPr>
          <a:xfrm>
            <a:off x="600005" y="3180344"/>
            <a:ext cx="10992001" cy="497299"/>
          </a:xfrm>
        </p:spPr>
        <p:txBody>
          <a:bodyPr/>
          <a:lstStyle>
            <a:lvl1pPr>
              <a:defRPr lang="sv-SE"/>
            </a:lvl1pPr>
          </a:lstStyle>
          <a:p>
            <a:pPr lvl="0"/>
            <a:r>
              <a:rPr lang="sv-SE"/>
              <a:t>Klicka här för att ändra format</a:t>
            </a:r>
            <a:endParaRPr lang="en-US"/>
          </a:p>
        </p:txBody>
      </p:sp>
      <p:sp>
        <p:nvSpPr>
          <p:cNvPr id="4" name="Footer Placeholder 4">
            <a:extLst>
              <a:ext uri="{FF2B5EF4-FFF2-40B4-BE49-F238E27FC236}">
                <a16:creationId xmlns:a16="http://schemas.microsoft.com/office/drawing/2014/main" id="{1D04AB47-E91C-4FC6-B6D8-8D6BF27878FB}"/>
              </a:ext>
            </a:extLst>
          </p:cNvPr>
          <p:cNvSpPr txBox="1">
            <a:spLocks noGrp="1"/>
          </p:cNvSpPr>
          <p:nvPr>
            <p:ph type="ftr" sz="quarter" idx="9"/>
          </p:nvPr>
        </p:nvSpPr>
        <p:spPr/>
        <p:txBody>
          <a:bodyPr/>
          <a:lstStyle>
            <a:lvl1pPr>
              <a:defRPr/>
            </a:lvl1pPr>
          </a:lstStyle>
          <a:p>
            <a:pPr lvl="0"/>
            <a:r>
              <a:rPr lang="en-US"/>
              <a:t>TITLE OF PRESENTATION</a:t>
            </a:r>
          </a:p>
        </p:txBody>
      </p:sp>
      <p:sp>
        <p:nvSpPr>
          <p:cNvPr id="5" name="Slide Number Placeholder 17">
            <a:extLst>
              <a:ext uri="{FF2B5EF4-FFF2-40B4-BE49-F238E27FC236}">
                <a16:creationId xmlns:a16="http://schemas.microsoft.com/office/drawing/2014/main" id="{4108A7E0-FFD0-4497-9A3D-9B2E11BC0AFF}"/>
              </a:ext>
            </a:extLst>
          </p:cNvPr>
          <p:cNvSpPr txBox="1">
            <a:spLocks noGrp="1"/>
          </p:cNvSpPr>
          <p:nvPr>
            <p:ph type="sldNum" sz="quarter" idx="8"/>
          </p:nvPr>
        </p:nvSpPr>
        <p:spPr/>
        <p:txBody>
          <a:bodyPr/>
          <a:lstStyle>
            <a:lvl1pPr>
              <a:defRPr/>
            </a:lvl1pPr>
          </a:lstStyle>
          <a:p>
            <a:pPr lvl="0"/>
            <a:fld id="{DA2CB9E9-311B-439A-9DCB-4B16D5C31A21}" type="slidenum">
              <a:t>‹#›</a:t>
            </a:fld>
            <a:endParaRPr lang="en-US"/>
          </a:p>
        </p:txBody>
      </p:sp>
      <p:sp>
        <p:nvSpPr>
          <p:cNvPr id="6" name="Picture Placeholder 7">
            <a:extLst>
              <a:ext uri="{FF2B5EF4-FFF2-40B4-BE49-F238E27FC236}">
                <a16:creationId xmlns:a16="http://schemas.microsoft.com/office/drawing/2014/main" id="{4AF623F7-798F-4DFC-8AF1-63A44C8CC302}"/>
              </a:ext>
            </a:extLst>
          </p:cNvPr>
          <p:cNvSpPr txBox="1">
            <a:spLocks noGrp="1"/>
          </p:cNvSpPr>
          <p:nvPr>
            <p:ph type="pic" idx="4294967295"/>
          </p:nvPr>
        </p:nvSpPr>
        <p:spPr>
          <a:xfrm>
            <a:off x="10783933" y="177601"/>
            <a:ext cx="1227563" cy="296777"/>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68081375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 Picture, Content ">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58804875-A726-48AB-8E14-B1A65BE3B355}"/>
              </a:ext>
            </a:extLst>
          </p:cNvPr>
          <p:cNvSpPr txBox="1">
            <a:spLocks noGrp="1"/>
          </p:cNvSpPr>
          <p:nvPr>
            <p:ph idx="4294967295"/>
          </p:nvPr>
        </p:nvSpPr>
        <p:spPr>
          <a:xfrm>
            <a:off x="7367955" y="4903068"/>
            <a:ext cx="4224040" cy="1029474"/>
          </a:xfrm>
          <a:solidFill>
            <a:srgbClr val="FFFFFF">
              <a:alpha val="69804"/>
            </a:srgbClr>
          </a:solidFill>
        </p:spPr>
        <p:txBody>
          <a:bodyPr lIns="143999" tIns="143999" rIns="143999" bIns="143999" anchor="b">
            <a:spAutoFit/>
          </a:bodyPr>
          <a:lstStyle>
            <a:lvl1pPr>
              <a:defRPr/>
            </a:lvl1pPr>
          </a:lstStyle>
          <a:p>
            <a:pPr lvl="0"/>
            <a:r>
              <a:rPr lang="en-US"/>
              <a:t>Click to edit Master text styles</a:t>
            </a:r>
          </a:p>
        </p:txBody>
      </p:sp>
      <p:sp>
        <p:nvSpPr>
          <p:cNvPr id="3" name="Footer Placeholder 8">
            <a:extLst>
              <a:ext uri="{FF2B5EF4-FFF2-40B4-BE49-F238E27FC236}">
                <a16:creationId xmlns:a16="http://schemas.microsoft.com/office/drawing/2014/main" id="{F3D9669B-E451-465C-B6BD-F8401D63254C}"/>
              </a:ext>
            </a:extLst>
          </p:cNvPr>
          <p:cNvSpPr txBox="1">
            <a:spLocks noGrp="1"/>
          </p:cNvSpPr>
          <p:nvPr>
            <p:ph type="ftr" sz="quarter" idx="9"/>
          </p:nvPr>
        </p:nvSpPr>
        <p:spPr/>
        <p:txBody>
          <a:bodyPr/>
          <a:lstStyle>
            <a:lvl1pPr>
              <a:defRPr/>
            </a:lvl1pPr>
          </a:lstStyle>
          <a:p>
            <a:pPr lvl="0"/>
            <a:r>
              <a:rPr lang="en-US"/>
              <a:t>TITLE OF PRESENTATION</a:t>
            </a:r>
          </a:p>
        </p:txBody>
      </p:sp>
      <p:sp>
        <p:nvSpPr>
          <p:cNvPr id="4" name="Slide Number Placeholder 10">
            <a:extLst>
              <a:ext uri="{FF2B5EF4-FFF2-40B4-BE49-F238E27FC236}">
                <a16:creationId xmlns:a16="http://schemas.microsoft.com/office/drawing/2014/main" id="{CBE92498-B474-4E02-A719-23D0EC62685F}"/>
              </a:ext>
            </a:extLst>
          </p:cNvPr>
          <p:cNvSpPr txBox="1">
            <a:spLocks noGrp="1"/>
          </p:cNvSpPr>
          <p:nvPr>
            <p:ph type="sldNum" sz="quarter" idx="8"/>
          </p:nvPr>
        </p:nvSpPr>
        <p:spPr/>
        <p:txBody>
          <a:bodyPr/>
          <a:lstStyle>
            <a:lvl1pPr>
              <a:defRPr/>
            </a:lvl1pPr>
          </a:lstStyle>
          <a:p>
            <a:pPr lvl="0"/>
            <a:fld id="{0F539220-E14F-4951-861E-6699030AAC2B}" type="slidenum">
              <a:t>‹#›</a:t>
            </a:fld>
            <a:endParaRPr lang="en-US"/>
          </a:p>
        </p:txBody>
      </p:sp>
    </p:spTree>
    <p:extLst>
      <p:ext uri="{BB962C8B-B14F-4D97-AF65-F5344CB8AC3E}">
        <p14:creationId xmlns:p14="http://schemas.microsoft.com/office/powerpoint/2010/main" val="31440100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ubtitle, 2 Content">
    <p:spTree>
      <p:nvGrpSpPr>
        <p:cNvPr id="1" name=""/>
        <p:cNvGrpSpPr/>
        <p:nvPr/>
      </p:nvGrpSpPr>
      <p:grpSpPr>
        <a:xfrm>
          <a:off x="0" y="0"/>
          <a:ext cx="0" cy="0"/>
          <a:chOff x="0" y="0"/>
          <a:chExt cx="0" cy="0"/>
        </a:xfrm>
      </p:grpSpPr>
      <p:sp>
        <p:nvSpPr>
          <p:cNvPr id="2" name="Subheading">
            <a:extLst>
              <a:ext uri="{FF2B5EF4-FFF2-40B4-BE49-F238E27FC236}">
                <a16:creationId xmlns:a16="http://schemas.microsoft.com/office/drawing/2014/main" id="{311EE05A-2E2F-4073-980B-8FE982D2A524}"/>
              </a:ext>
            </a:extLst>
          </p:cNvPr>
          <p:cNvSpPr txBox="1">
            <a:spLocks noGrp="1"/>
          </p:cNvSpPr>
          <p:nvPr>
            <p:ph type="body" idx="4294967295"/>
          </p:nvPr>
        </p:nvSpPr>
        <p:spPr>
          <a:xfrm>
            <a:off x="600005" y="1727996"/>
            <a:ext cx="10992001" cy="577011"/>
          </a:xfrm>
        </p:spPr>
        <p:txBody>
          <a:bodyPr anchorCtr="1"/>
          <a:lstStyle>
            <a:lvl1pPr marL="0" indent="0" algn="ctr">
              <a:spcBef>
                <a:spcPts val="0"/>
              </a:spcBef>
              <a:buNone/>
              <a:defRPr sz="2133"/>
            </a:lvl1pPr>
          </a:lstStyle>
          <a:p>
            <a:pPr lvl="0"/>
            <a:r>
              <a:rPr lang="en-US"/>
              <a:t>Click to edit Master text styles</a:t>
            </a:r>
          </a:p>
        </p:txBody>
      </p:sp>
      <p:sp>
        <p:nvSpPr>
          <p:cNvPr id="3" name="Text 1">
            <a:extLst>
              <a:ext uri="{FF2B5EF4-FFF2-40B4-BE49-F238E27FC236}">
                <a16:creationId xmlns:a16="http://schemas.microsoft.com/office/drawing/2014/main" id="{48993653-F6EC-45EE-B499-BEAEB687C53B}"/>
              </a:ext>
            </a:extLst>
          </p:cNvPr>
          <p:cNvSpPr txBox="1">
            <a:spLocks noGrp="1"/>
          </p:cNvSpPr>
          <p:nvPr>
            <p:ph idx="4294967295"/>
          </p:nvPr>
        </p:nvSpPr>
        <p:spPr>
          <a:xfrm>
            <a:off x="600004" y="2514601"/>
            <a:ext cx="5280317" cy="342000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2">
            <a:extLst>
              <a:ext uri="{FF2B5EF4-FFF2-40B4-BE49-F238E27FC236}">
                <a16:creationId xmlns:a16="http://schemas.microsoft.com/office/drawing/2014/main" id="{F3271ECC-05AD-4545-BF77-89BC5DAA01F2}"/>
              </a:ext>
            </a:extLst>
          </p:cNvPr>
          <p:cNvSpPr txBox="1">
            <a:spLocks noGrp="1"/>
          </p:cNvSpPr>
          <p:nvPr>
            <p:ph idx="4294967295"/>
          </p:nvPr>
        </p:nvSpPr>
        <p:spPr>
          <a:xfrm>
            <a:off x="6311676" y="2514601"/>
            <a:ext cx="5280317" cy="342000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7BC6F2B9-84E5-42CD-ADBB-DF6D3B75C4B3}"/>
              </a:ext>
            </a:extLst>
          </p:cNvPr>
          <p:cNvSpPr txBox="1">
            <a:spLocks noGrp="1"/>
          </p:cNvSpPr>
          <p:nvPr>
            <p:ph type="ftr" sz="quarter" idx="9"/>
          </p:nvPr>
        </p:nvSpPr>
        <p:spPr/>
        <p:txBody>
          <a:bodyPr/>
          <a:lstStyle>
            <a:lvl1pPr>
              <a:defRPr/>
            </a:lvl1pPr>
          </a:lstStyle>
          <a:p>
            <a:pPr lvl="0"/>
            <a:r>
              <a:rPr lang="en-US"/>
              <a:t>TITLE OF PRESENTATION</a:t>
            </a:r>
          </a:p>
        </p:txBody>
      </p:sp>
      <p:sp>
        <p:nvSpPr>
          <p:cNvPr id="6" name="Slide Number Placeholder 4">
            <a:extLst>
              <a:ext uri="{FF2B5EF4-FFF2-40B4-BE49-F238E27FC236}">
                <a16:creationId xmlns:a16="http://schemas.microsoft.com/office/drawing/2014/main" id="{15B8C62F-A3FE-4514-9E1A-A527065115A7}"/>
              </a:ext>
            </a:extLst>
          </p:cNvPr>
          <p:cNvSpPr txBox="1">
            <a:spLocks noGrp="1"/>
          </p:cNvSpPr>
          <p:nvPr>
            <p:ph type="sldNum" sz="quarter" idx="8"/>
          </p:nvPr>
        </p:nvSpPr>
        <p:spPr/>
        <p:txBody>
          <a:bodyPr/>
          <a:lstStyle>
            <a:lvl1pPr>
              <a:defRPr/>
            </a:lvl1pPr>
          </a:lstStyle>
          <a:p>
            <a:pPr lvl="0"/>
            <a:fld id="{296A43F9-EB76-48BA-BB0D-AE63FFD439D2}" type="slidenum">
              <a:t>‹#›</a:t>
            </a:fld>
            <a:endParaRPr lang="en-US"/>
          </a:p>
        </p:txBody>
      </p:sp>
    </p:spTree>
    <p:extLst>
      <p:ext uri="{BB962C8B-B14F-4D97-AF65-F5344CB8AC3E}">
        <p14:creationId xmlns:p14="http://schemas.microsoft.com/office/powerpoint/2010/main" val="2204088352"/>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Subtitle, Content, 1 Picture">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B60A194-69B3-4236-B404-4B24E44B0712}"/>
              </a:ext>
            </a:extLst>
          </p:cNvPr>
          <p:cNvSpPr txBox="1">
            <a:spLocks noGrp="1"/>
          </p:cNvSpPr>
          <p:nvPr>
            <p:ph type="body" idx="4294967295"/>
          </p:nvPr>
        </p:nvSpPr>
        <p:spPr>
          <a:xfrm>
            <a:off x="7656637" y="4870526"/>
            <a:ext cx="3937004" cy="1029474"/>
          </a:xfrm>
          <a:solidFill>
            <a:srgbClr val="FFFFFF">
              <a:alpha val="70000"/>
            </a:srgbClr>
          </a:solidFill>
        </p:spPr>
        <p:txBody>
          <a:bodyPr lIns="143999" tIns="143999" rIns="143999" bIns="143999" anchor="b">
            <a:spAutoFit/>
          </a:bodyPr>
          <a:lstStyle>
            <a:lvl1pPr>
              <a:defRPr lang="sv-SE"/>
            </a:lvl1pPr>
          </a:lstStyle>
          <a:p>
            <a:pPr lvl="0"/>
            <a:r>
              <a:rPr lang="sv-SE"/>
              <a:t>Redigera format för bakgrundstext</a:t>
            </a:r>
          </a:p>
        </p:txBody>
      </p:sp>
      <p:sp>
        <p:nvSpPr>
          <p:cNvPr id="3" name="Title 1">
            <a:extLst>
              <a:ext uri="{FF2B5EF4-FFF2-40B4-BE49-F238E27FC236}">
                <a16:creationId xmlns:a16="http://schemas.microsoft.com/office/drawing/2014/main" id="{75791BF6-FAF2-4AE1-924B-39FB260A6E1D}"/>
              </a:ext>
            </a:extLst>
          </p:cNvPr>
          <p:cNvSpPr txBox="1">
            <a:spLocks noGrp="1"/>
          </p:cNvSpPr>
          <p:nvPr>
            <p:ph type="title"/>
          </p:nvPr>
        </p:nvSpPr>
        <p:spPr/>
        <p:txBody>
          <a:bodyPr/>
          <a:lstStyle>
            <a:lvl1pPr>
              <a:defRPr lang="sv-SE"/>
            </a:lvl1pPr>
          </a:lstStyle>
          <a:p>
            <a:pPr lvl="0"/>
            <a:r>
              <a:rPr lang="sv-SE"/>
              <a:t>Klicka här för att ändra format</a:t>
            </a:r>
            <a:endParaRPr lang="en-US"/>
          </a:p>
        </p:txBody>
      </p:sp>
      <p:sp>
        <p:nvSpPr>
          <p:cNvPr id="4" name="Text 1">
            <a:extLst>
              <a:ext uri="{FF2B5EF4-FFF2-40B4-BE49-F238E27FC236}">
                <a16:creationId xmlns:a16="http://schemas.microsoft.com/office/drawing/2014/main" id="{4BAE0D81-4036-4B41-88B4-A2FEC57FCB36}"/>
              </a:ext>
            </a:extLst>
          </p:cNvPr>
          <p:cNvSpPr txBox="1">
            <a:spLocks noGrp="1"/>
          </p:cNvSpPr>
          <p:nvPr>
            <p:ph idx="4294967295"/>
          </p:nvPr>
        </p:nvSpPr>
        <p:spPr>
          <a:xfrm>
            <a:off x="600005" y="2514601"/>
            <a:ext cx="5280001" cy="342000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4A04E9D2-6946-49F7-91DE-B1EAD5A477E6}"/>
              </a:ext>
            </a:extLst>
          </p:cNvPr>
          <p:cNvSpPr txBox="1">
            <a:spLocks noGrp="1"/>
          </p:cNvSpPr>
          <p:nvPr>
            <p:ph type="ftr" sz="quarter" idx="9"/>
          </p:nvPr>
        </p:nvSpPr>
        <p:spPr/>
        <p:txBody>
          <a:bodyPr/>
          <a:lstStyle>
            <a:lvl1pPr>
              <a:defRPr/>
            </a:lvl1pPr>
          </a:lstStyle>
          <a:p>
            <a:pPr lvl="0"/>
            <a:r>
              <a:rPr lang="en-US"/>
              <a:t>TITLE OF PRESENTATION</a:t>
            </a:r>
          </a:p>
        </p:txBody>
      </p:sp>
      <p:sp>
        <p:nvSpPr>
          <p:cNvPr id="6" name="Slide Number Placeholder">
            <a:extLst>
              <a:ext uri="{FF2B5EF4-FFF2-40B4-BE49-F238E27FC236}">
                <a16:creationId xmlns:a16="http://schemas.microsoft.com/office/drawing/2014/main" id="{C5EF73EA-97B9-4CC6-84B1-D36CEF0D68A5}"/>
              </a:ext>
            </a:extLst>
          </p:cNvPr>
          <p:cNvSpPr txBox="1">
            <a:spLocks noGrp="1"/>
          </p:cNvSpPr>
          <p:nvPr>
            <p:ph type="sldNum" sz="quarter" idx="8"/>
          </p:nvPr>
        </p:nvSpPr>
        <p:spPr/>
        <p:txBody>
          <a:bodyPr/>
          <a:lstStyle>
            <a:lvl1pPr>
              <a:defRPr/>
            </a:lvl1pPr>
          </a:lstStyle>
          <a:p>
            <a:pPr lvl="0"/>
            <a:fld id="{AA63FAD1-9BA8-4705-AEAE-B378BC1DF40B}" type="slidenum">
              <a:t>‹#›</a:t>
            </a:fld>
            <a:endParaRPr lang="en-US"/>
          </a:p>
        </p:txBody>
      </p:sp>
    </p:spTree>
    <p:extLst>
      <p:ext uri="{BB962C8B-B14F-4D97-AF65-F5344CB8AC3E}">
        <p14:creationId xmlns:p14="http://schemas.microsoft.com/office/powerpoint/2010/main" val="34450467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ubtitle, 2 Pictures">
    <p:spTree>
      <p:nvGrpSpPr>
        <p:cNvPr id="1" name=""/>
        <p:cNvGrpSpPr/>
        <p:nvPr/>
      </p:nvGrpSpPr>
      <p:grpSpPr>
        <a:xfrm>
          <a:off x="0" y="0"/>
          <a:ext cx="0" cy="0"/>
          <a:chOff x="0" y="0"/>
          <a:chExt cx="0" cy="0"/>
        </a:xfrm>
      </p:grpSpPr>
      <p:sp>
        <p:nvSpPr>
          <p:cNvPr id="2" name="Subheading">
            <a:extLst>
              <a:ext uri="{FF2B5EF4-FFF2-40B4-BE49-F238E27FC236}">
                <a16:creationId xmlns:a16="http://schemas.microsoft.com/office/drawing/2014/main" id="{76D1441C-EF16-4676-AB6E-A857922C9303}"/>
              </a:ext>
            </a:extLst>
          </p:cNvPr>
          <p:cNvSpPr txBox="1">
            <a:spLocks noGrp="1"/>
          </p:cNvSpPr>
          <p:nvPr>
            <p:ph type="body" idx="4294967295"/>
          </p:nvPr>
        </p:nvSpPr>
        <p:spPr>
          <a:xfrm>
            <a:off x="600005" y="1727996"/>
            <a:ext cx="10992001" cy="577011"/>
          </a:xfrm>
        </p:spPr>
        <p:txBody>
          <a:bodyPr anchorCtr="1"/>
          <a:lstStyle>
            <a:lvl1pPr marL="0" indent="0" algn="ctr">
              <a:spcBef>
                <a:spcPts val="0"/>
              </a:spcBef>
              <a:buNone/>
              <a:defRPr sz="2133"/>
            </a:lvl1pPr>
          </a:lstStyle>
          <a:p>
            <a:pPr lvl="0"/>
            <a:r>
              <a:rPr lang="en-US"/>
              <a:t>Click to edit Master text styles</a:t>
            </a:r>
          </a:p>
        </p:txBody>
      </p:sp>
      <p:sp>
        <p:nvSpPr>
          <p:cNvPr id="3" name="Picture 1">
            <a:extLst>
              <a:ext uri="{FF2B5EF4-FFF2-40B4-BE49-F238E27FC236}">
                <a16:creationId xmlns:a16="http://schemas.microsoft.com/office/drawing/2014/main" id="{0B074D70-EB7E-4514-BAB3-E35AF1D50730}"/>
              </a:ext>
            </a:extLst>
          </p:cNvPr>
          <p:cNvSpPr txBox="1">
            <a:spLocks noGrp="1"/>
          </p:cNvSpPr>
          <p:nvPr>
            <p:ph type="pic" idx="4294967295"/>
          </p:nvPr>
        </p:nvSpPr>
        <p:spPr>
          <a:xfrm>
            <a:off x="600004" y="2514600"/>
            <a:ext cx="5280317" cy="3624912"/>
          </a:xfrm>
        </p:spPr>
        <p:txBody>
          <a:bodyPr/>
          <a:lstStyle>
            <a:lvl1pPr>
              <a:defRPr lang="sv-SE"/>
            </a:lvl1pPr>
          </a:lstStyle>
          <a:p>
            <a:pPr lvl="0"/>
            <a:r>
              <a:rPr lang="sv-SE"/>
              <a:t>Klicka på ikonen för att lägga till en bild</a:t>
            </a:r>
            <a:endParaRPr lang="en-US"/>
          </a:p>
        </p:txBody>
      </p:sp>
      <p:sp>
        <p:nvSpPr>
          <p:cNvPr id="4" name="Picture 2">
            <a:extLst>
              <a:ext uri="{FF2B5EF4-FFF2-40B4-BE49-F238E27FC236}">
                <a16:creationId xmlns:a16="http://schemas.microsoft.com/office/drawing/2014/main" id="{BC79A00A-66D0-4EA1-B456-D8E95CF2131E}"/>
              </a:ext>
            </a:extLst>
          </p:cNvPr>
          <p:cNvSpPr txBox="1">
            <a:spLocks noGrp="1"/>
          </p:cNvSpPr>
          <p:nvPr>
            <p:ph type="pic" idx="4294967295"/>
          </p:nvPr>
        </p:nvSpPr>
        <p:spPr>
          <a:xfrm>
            <a:off x="6311676" y="2514600"/>
            <a:ext cx="5280317" cy="3624912"/>
          </a:xfrm>
        </p:spPr>
        <p:txBody>
          <a:bodyPr/>
          <a:lstStyle>
            <a:lvl1pPr>
              <a:defRPr lang="sv-SE"/>
            </a:lvl1pPr>
          </a:lstStyle>
          <a:p>
            <a:pPr lvl="0"/>
            <a:r>
              <a:rPr lang="sv-SE"/>
              <a:t>Klicka på ikonen för att lägga till en bild</a:t>
            </a:r>
            <a:endParaRPr lang="en-US"/>
          </a:p>
        </p:txBody>
      </p:sp>
      <p:sp>
        <p:nvSpPr>
          <p:cNvPr id="5" name="Footer Placeholder 3">
            <a:extLst>
              <a:ext uri="{FF2B5EF4-FFF2-40B4-BE49-F238E27FC236}">
                <a16:creationId xmlns:a16="http://schemas.microsoft.com/office/drawing/2014/main" id="{EE9FD32A-4BEF-4246-A830-516CA922E5D9}"/>
              </a:ext>
            </a:extLst>
          </p:cNvPr>
          <p:cNvSpPr txBox="1">
            <a:spLocks noGrp="1"/>
          </p:cNvSpPr>
          <p:nvPr>
            <p:ph type="ftr" sz="quarter" idx="9"/>
          </p:nvPr>
        </p:nvSpPr>
        <p:spPr/>
        <p:txBody>
          <a:bodyPr/>
          <a:lstStyle>
            <a:lvl1pPr>
              <a:defRPr/>
            </a:lvl1pPr>
          </a:lstStyle>
          <a:p>
            <a:pPr lvl="0"/>
            <a:r>
              <a:rPr lang="en-US"/>
              <a:t>TITLE OF PRESENTATION</a:t>
            </a:r>
          </a:p>
        </p:txBody>
      </p:sp>
      <p:sp>
        <p:nvSpPr>
          <p:cNvPr id="6" name="Slide Number Placeholder 7">
            <a:extLst>
              <a:ext uri="{FF2B5EF4-FFF2-40B4-BE49-F238E27FC236}">
                <a16:creationId xmlns:a16="http://schemas.microsoft.com/office/drawing/2014/main" id="{DBEA7B1A-9E7B-4385-AA39-C2F4C47C1119}"/>
              </a:ext>
            </a:extLst>
          </p:cNvPr>
          <p:cNvSpPr txBox="1">
            <a:spLocks noGrp="1"/>
          </p:cNvSpPr>
          <p:nvPr>
            <p:ph type="sldNum" sz="quarter" idx="8"/>
          </p:nvPr>
        </p:nvSpPr>
        <p:spPr/>
        <p:txBody>
          <a:bodyPr/>
          <a:lstStyle>
            <a:lvl1pPr>
              <a:defRPr/>
            </a:lvl1pPr>
          </a:lstStyle>
          <a:p>
            <a:pPr lvl="0"/>
            <a:fld id="{EB5C37C1-582D-49FB-A5C3-6DF54960D376}" type="slidenum">
              <a:t>‹#›</a:t>
            </a:fld>
            <a:endParaRPr lang="en-US"/>
          </a:p>
        </p:txBody>
      </p:sp>
    </p:spTree>
    <p:extLst>
      <p:ext uri="{BB962C8B-B14F-4D97-AF65-F5344CB8AC3E}">
        <p14:creationId xmlns:p14="http://schemas.microsoft.com/office/powerpoint/2010/main" val="7045742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4 Content">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62054EE-DF4A-484C-BD8F-4B9C5C371674}"/>
              </a:ext>
            </a:extLst>
          </p:cNvPr>
          <p:cNvSpPr txBox="1">
            <a:spLocks noGrp="1"/>
          </p:cNvSpPr>
          <p:nvPr>
            <p:ph idx="4294967295"/>
          </p:nvPr>
        </p:nvSpPr>
        <p:spPr>
          <a:xfrm>
            <a:off x="177600" y="944196"/>
            <a:ext cx="2779203" cy="2779203"/>
          </a:xfrm>
        </p:spPr>
        <p:txBody>
          <a:bodyPr/>
          <a:lstStyle>
            <a:lvl1pPr>
              <a:defRPr lang="sv-SE"/>
            </a:lvl1pPr>
            <a:lvl2pPr>
              <a:defRPr lang="sv-SE"/>
            </a:lvl2pPr>
            <a:lvl3pPr>
              <a:defRPr lang="sv-SE"/>
            </a:lvl3pPr>
            <a:lvl4pPr>
              <a:defRPr lang="sv-SE"/>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Content Placeholder 7">
            <a:extLst>
              <a:ext uri="{FF2B5EF4-FFF2-40B4-BE49-F238E27FC236}">
                <a16:creationId xmlns:a16="http://schemas.microsoft.com/office/drawing/2014/main" id="{CC2138BC-40A3-4BC5-BB88-F7F0AE722600}"/>
              </a:ext>
            </a:extLst>
          </p:cNvPr>
          <p:cNvSpPr txBox="1">
            <a:spLocks noGrp="1"/>
          </p:cNvSpPr>
          <p:nvPr>
            <p:ph idx="4294967295"/>
          </p:nvPr>
        </p:nvSpPr>
        <p:spPr>
          <a:xfrm>
            <a:off x="3134404" y="944196"/>
            <a:ext cx="2779203" cy="2779203"/>
          </a:xfrm>
        </p:spPr>
        <p:txBody>
          <a:bodyPr/>
          <a:lstStyle>
            <a:lvl1pPr>
              <a:defRPr lang="sv-SE"/>
            </a:lvl1pPr>
            <a:lvl2pPr>
              <a:defRPr lang="sv-SE"/>
            </a:lvl2pPr>
            <a:lvl3pPr>
              <a:defRPr lang="sv-SE"/>
            </a:lvl3pPr>
            <a:lvl4pPr>
              <a:defRPr lang="sv-SE"/>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7">
            <a:extLst>
              <a:ext uri="{FF2B5EF4-FFF2-40B4-BE49-F238E27FC236}">
                <a16:creationId xmlns:a16="http://schemas.microsoft.com/office/drawing/2014/main" id="{4702A346-C886-49D4-9C68-5545490BBBE4}"/>
              </a:ext>
            </a:extLst>
          </p:cNvPr>
          <p:cNvSpPr txBox="1">
            <a:spLocks noGrp="1"/>
          </p:cNvSpPr>
          <p:nvPr>
            <p:ph idx="4294967295"/>
          </p:nvPr>
        </p:nvSpPr>
        <p:spPr>
          <a:xfrm>
            <a:off x="177600" y="3901000"/>
            <a:ext cx="2779203" cy="2779203"/>
          </a:xfrm>
        </p:spPr>
        <p:txBody>
          <a:bodyPr/>
          <a:lstStyle>
            <a:lvl1pPr>
              <a:defRPr lang="sv-SE"/>
            </a:lvl1pPr>
            <a:lvl2pPr>
              <a:defRPr lang="sv-SE"/>
            </a:lvl2pPr>
            <a:lvl3pPr>
              <a:defRPr lang="sv-SE"/>
            </a:lvl3pPr>
            <a:lvl4pPr>
              <a:defRPr lang="sv-SE"/>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Content Placeholder 7">
            <a:extLst>
              <a:ext uri="{FF2B5EF4-FFF2-40B4-BE49-F238E27FC236}">
                <a16:creationId xmlns:a16="http://schemas.microsoft.com/office/drawing/2014/main" id="{64900647-24E7-4D31-AB28-51976DE7F57E}"/>
              </a:ext>
            </a:extLst>
          </p:cNvPr>
          <p:cNvSpPr txBox="1">
            <a:spLocks noGrp="1"/>
          </p:cNvSpPr>
          <p:nvPr>
            <p:ph idx="4294967295"/>
          </p:nvPr>
        </p:nvSpPr>
        <p:spPr>
          <a:xfrm>
            <a:off x="3134404" y="3901000"/>
            <a:ext cx="2779203" cy="2779203"/>
          </a:xfrm>
        </p:spPr>
        <p:txBody>
          <a:bodyPr/>
          <a:lstStyle>
            <a:lvl1pPr>
              <a:defRPr lang="sv-SE"/>
            </a:lvl1pPr>
            <a:lvl2pPr>
              <a:defRPr lang="sv-SE"/>
            </a:lvl2pPr>
            <a:lvl3pPr>
              <a:defRPr lang="sv-SE"/>
            </a:lvl3pPr>
            <a:lvl4pPr>
              <a:defRPr lang="sv-SE"/>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Footer Placeholder 2">
            <a:extLst>
              <a:ext uri="{FF2B5EF4-FFF2-40B4-BE49-F238E27FC236}">
                <a16:creationId xmlns:a16="http://schemas.microsoft.com/office/drawing/2014/main" id="{6EF617F6-7889-4F92-A031-4853FD251A2E}"/>
              </a:ext>
            </a:extLst>
          </p:cNvPr>
          <p:cNvSpPr txBox="1">
            <a:spLocks noGrp="1"/>
          </p:cNvSpPr>
          <p:nvPr>
            <p:ph type="ftr" sz="quarter" idx="9"/>
          </p:nvPr>
        </p:nvSpPr>
        <p:spPr/>
        <p:txBody>
          <a:bodyPr/>
          <a:lstStyle>
            <a:lvl1pPr>
              <a:defRPr/>
            </a:lvl1pPr>
          </a:lstStyle>
          <a:p>
            <a:pPr lvl="0"/>
            <a:r>
              <a:rPr lang="en-US"/>
              <a:t>TITLE OF PRESENTATION</a:t>
            </a:r>
          </a:p>
        </p:txBody>
      </p:sp>
      <p:sp>
        <p:nvSpPr>
          <p:cNvPr id="7" name="Slide Number Placeholder 3">
            <a:extLst>
              <a:ext uri="{FF2B5EF4-FFF2-40B4-BE49-F238E27FC236}">
                <a16:creationId xmlns:a16="http://schemas.microsoft.com/office/drawing/2014/main" id="{CB5808FD-8826-4E6C-AB9B-8D0F676FF983}"/>
              </a:ext>
            </a:extLst>
          </p:cNvPr>
          <p:cNvSpPr txBox="1">
            <a:spLocks noGrp="1"/>
          </p:cNvSpPr>
          <p:nvPr>
            <p:ph type="sldNum" sz="quarter" idx="8"/>
          </p:nvPr>
        </p:nvSpPr>
        <p:spPr/>
        <p:txBody>
          <a:bodyPr/>
          <a:lstStyle>
            <a:lvl1pPr>
              <a:defRPr/>
            </a:lvl1pPr>
          </a:lstStyle>
          <a:p>
            <a:pPr lvl="0"/>
            <a:fld id="{72158243-562B-423A-9B4B-0C4EA0950248}" type="slidenum">
              <a:t>‹#›</a:t>
            </a:fld>
            <a:endParaRPr lang="en-US"/>
          </a:p>
        </p:txBody>
      </p:sp>
    </p:spTree>
    <p:extLst>
      <p:ext uri="{BB962C8B-B14F-4D97-AF65-F5344CB8AC3E}">
        <p14:creationId xmlns:p14="http://schemas.microsoft.com/office/powerpoint/2010/main" val="40430524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ubtitle, Content, 2 Picture">
    <p:spTree>
      <p:nvGrpSpPr>
        <p:cNvPr id="1" name=""/>
        <p:cNvGrpSpPr/>
        <p:nvPr/>
      </p:nvGrpSpPr>
      <p:grpSpPr>
        <a:xfrm>
          <a:off x="0" y="0"/>
          <a:ext cx="0" cy="0"/>
          <a:chOff x="0" y="0"/>
          <a:chExt cx="0" cy="0"/>
        </a:xfrm>
      </p:grpSpPr>
      <p:sp>
        <p:nvSpPr>
          <p:cNvPr id="2" name="Subheading">
            <a:extLst>
              <a:ext uri="{FF2B5EF4-FFF2-40B4-BE49-F238E27FC236}">
                <a16:creationId xmlns:a16="http://schemas.microsoft.com/office/drawing/2014/main" id="{5471329C-07E1-4971-B79F-B2AF1E54179B}"/>
              </a:ext>
            </a:extLst>
          </p:cNvPr>
          <p:cNvSpPr txBox="1">
            <a:spLocks noGrp="1"/>
          </p:cNvSpPr>
          <p:nvPr>
            <p:ph type="body" idx="4294967295"/>
          </p:nvPr>
        </p:nvSpPr>
        <p:spPr>
          <a:xfrm>
            <a:off x="600005" y="1727996"/>
            <a:ext cx="10992001" cy="577011"/>
          </a:xfrm>
        </p:spPr>
        <p:txBody>
          <a:bodyPr anchorCtr="1"/>
          <a:lstStyle>
            <a:lvl1pPr marL="0" indent="0" algn="ctr">
              <a:spcBef>
                <a:spcPts val="0"/>
              </a:spcBef>
              <a:buNone/>
              <a:defRPr sz="2133"/>
            </a:lvl1pPr>
          </a:lstStyle>
          <a:p>
            <a:pPr lvl="0"/>
            <a:r>
              <a:rPr lang="en-US"/>
              <a:t>Click to edit Master text styles</a:t>
            </a:r>
          </a:p>
        </p:txBody>
      </p:sp>
      <p:sp>
        <p:nvSpPr>
          <p:cNvPr id="3" name="Text">
            <a:extLst>
              <a:ext uri="{FF2B5EF4-FFF2-40B4-BE49-F238E27FC236}">
                <a16:creationId xmlns:a16="http://schemas.microsoft.com/office/drawing/2014/main" id="{8F04D28D-FDDD-49A8-B544-99BDB02B8F14}"/>
              </a:ext>
            </a:extLst>
          </p:cNvPr>
          <p:cNvSpPr txBox="1">
            <a:spLocks noGrp="1"/>
          </p:cNvSpPr>
          <p:nvPr>
            <p:ph idx="4294967295"/>
          </p:nvPr>
        </p:nvSpPr>
        <p:spPr>
          <a:xfrm>
            <a:off x="600005" y="2514601"/>
            <a:ext cx="10992001" cy="179861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1">
            <a:extLst>
              <a:ext uri="{FF2B5EF4-FFF2-40B4-BE49-F238E27FC236}">
                <a16:creationId xmlns:a16="http://schemas.microsoft.com/office/drawing/2014/main" id="{C6C81ABE-FE5A-40AD-9FF0-6A228FCF4988}"/>
              </a:ext>
            </a:extLst>
          </p:cNvPr>
          <p:cNvSpPr txBox="1">
            <a:spLocks noGrp="1"/>
          </p:cNvSpPr>
          <p:nvPr>
            <p:ph type="pic" idx="4294967295"/>
          </p:nvPr>
        </p:nvSpPr>
        <p:spPr>
          <a:xfrm>
            <a:off x="600005" y="4357408"/>
            <a:ext cx="5280001" cy="1780592"/>
          </a:xfrm>
        </p:spPr>
        <p:txBody>
          <a:bodyPr/>
          <a:lstStyle>
            <a:lvl1pPr>
              <a:defRPr lang="sv-SE"/>
            </a:lvl1pPr>
          </a:lstStyle>
          <a:p>
            <a:pPr lvl="0"/>
            <a:r>
              <a:rPr lang="sv-SE"/>
              <a:t>Klicka på ikonen för att lägga till en bild</a:t>
            </a:r>
            <a:endParaRPr lang="en-US"/>
          </a:p>
        </p:txBody>
      </p:sp>
      <p:sp>
        <p:nvSpPr>
          <p:cNvPr id="5" name="Picture 2">
            <a:extLst>
              <a:ext uri="{FF2B5EF4-FFF2-40B4-BE49-F238E27FC236}">
                <a16:creationId xmlns:a16="http://schemas.microsoft.com/office/drawing/2014/main" id="{D0CF48C7-6BB6-4D21-B37F-E380BA2AA36E}"/>
              </a:ext>
            </a:extLst>
          </p:cNvPr>
          <p:cNvSpPr txBox="1">
            <a:spLocks noGrp="1"/>
          </p:cNvSpPr>
          <p:nvPr>
            <p:ph type="pic" idx="4294967295"/>
          </p:nvPr>
        </p:nvSpPr>
        <p:spPr>
          <a:xfrm>
            <a:off x="6314236" y="4356067"/>
            <a:ext cx="5277757" cy="1780592"/>
          </a:xfrm>
        </p:spPr>
        <p:txBody>
          <a:bodyPr/>
          <a:lstStyle>
            <a:lvl1pPr>
              <a:defRPr lang="sv-SE"/>
            </a:lvl1pPr>
          </a:lstStyle>
          <a:p>
            <a:pPr lvl="0"/>
            <a:r>
              <a:rPr lang="sv-SE"/>
              <a:t>Klicka på ikonen för att lägga till en bild</a:t>
            </a:r>
            <a:endParaRPr lang="en-US"/>
          </a:p>
        </p:txBody>
      </p:sp>
      <p:sp>
        <p:nvSpPr>
          <p:cNvPr id="6" name="Footer Placeholder 5">
            <a:extLst>
              <a:ext uri="{FF2B5EF4-FFF2-40B4-BE49-F238E27FC236}">
                <a16:creationId xmlns:a16="http://schemas.microsoft.com/office/drawing/2014/main" id="{5F8739B9-F24A-425A-A270-2C77C07CFABE}"/>
              </a:ext>
            </a:extLst>
          </p:cNvPr>
          <p:cNvSpPr txBox="1">
            <a:spLocks noGrp="1"/>
          </p:cNvSpPr>
          <p:nvPr>
            <p:ph type="ftr" sz="quarter" idx="9"/>
          </p:nvPr>
        </p:nvSpPr>
        <p:spPr/>
        <p:txBody>
          <a:bodyPr/>
          <a:lstStyle>
            <a:lvl1pPr>
              <a:defRPr/>
            </a:lvl1pPr>
          </a:lstStyle>
          <a:p>
            <a:pPr lvl="0"/>
            <a:r>
              <a:rPr lang="en-US"/>
              <a:t>TITLE OF PRESENTATION</a:t>
            </a:r>
          </a:p>
        </p:txBody>
      </p:sp>
      <p:sp>
        <p:nvSpPr>
          <p:cNvPr id="7" name="Slide Number Placeholder 6">
            <a:extLst>
              <a:ext uri="{FF2B5EF4-FFF2-40B4-BE49-F238E27FC236}">
                <a16:creationId xmlns:a16="http://schemas.microsoft.com/office/drawing/2014/main" id="{F4B3BE0D-1A71-4971-A138-C2F2C4E73943}"/>
              </a:ext>
            </a:extLst>
          </p:cNvPr>
          <p:cNvSpPr txBox="1">
            <a:spLocks noGrp="1"/>
          </p:cNvSpPr>
          <p:nvPr>
            <p:ph type="sldNum" sz="quarter" idx="8"/>
          </p:nvPr>
        </p:nvSpPr>
        <p:spPr/>
        <p:txBody>
          <a:bodyPr/>
          <a:lstStyle>
            <a:lvl1pPr>
              <a:defRPr/>
            </a:lvl1pPr>
          </a:lstStyle>
          <a:p>
            <a:pPr lvl="0"/>
            <a:fld id="{109ED872-9935-490B-8EEB-9AF9FD6C57C6}" type="slidenum">
              <a:t>‹#›</a:t>
            </a:fld>
            <a:endParaRPr lang="en-US"/>
          </a:p>
        </p:txBody>
      </p:sp>
    </p:spTree>
    <p:extLst>
      <p:ext uri="{BB962C8B-B14F-4D97-AF65-F5344CB8AC3E}">
        <p14:creationId xmlns:p14="http://schemas.microsoft.com/office/powerpoint/2010/main" val="30613065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ontent, 1 Light Pictur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BDB8FCC3-E484-4698-9CC4-E4B1AEFE4357}"/>
              </a:ext>
            </a:extLst>
          </p:cNvPr>
          <p:cNvSpPr txBox="1">
            <a:spLocks noGrp="1"/>
          </p:cNvSpPr>
          <p:nvPr>
            <p:ph type="pic" idx="4294967295"/>
          </p:nvPr>
        </p:nvSpPr>
        <p:spPr>
          <a:xfrm>
            <a:off x="6086124" y="1"/>
            <a:ext cx="6096000" cy="6857999"/>
          </a:xfrm>
        </p:spPr>
        <p:txBody>
          <a:bodyPr/>
          <a:lstStyle>
            <a:lvl1pPr marL="0" indent="0">
              <a:buNone/>
              <a:defRPr/>
            </a:lvl1pPr>
          </a:lstStyle>
          <a:p>
            <a:pPr lvl="0"/>
            <a:r>
              <a:rPr lang="en-US"/>
              <a:t> </a:t>
            </a:r>
          </a:p>
        </p:txBody>
      </p:sp>
      <p:sp>
        <p:nvSpPr>
          <p:cNvPr id="3" name="Footer Placeholder 2">
            <a:extLst>
              <a:ext uri="{FF2B5EF4-FFF2-40B4-BE49-F238E27FC236}">
                <a16:creationId xmlns:a16="http://schemas.microsoft.com/office/drawing/2014/main" id="{5546C49E-813F-4A01-AA0E-41DBBD857B0A}"/>
              </a:ext>
            </a:extLst>
          </p:cNvPr>
          <p:cNvSpPr txBox="1">
            <a:spLocks noGrp="1"/>
          </p:cNvSpPr>
          <p:nvPr>
            <p:ph type="ftr" sz="quarter" idx="9"/>
          </p:nvPr>
        </p:nvSpPr>
        <p:spPr/>
        <p:txBody>
          <a:bodyPr/>
          <a:lstStyle>
            <a:lvl1pPr>
              <a:defRPr/>
            </a:lvl1pPr>
          </a:lstStyle>
          <a:p>
            <a:pPr lvl="0"/>
            <a:r>
              <a:rPr lang="en-US"/>
              <a:t>TITLE OF PRESENTATION</a:t>
            </a:r>
          </a:p>
        </p:txBody>
      </p:sp>
      <p:sp>
        <p:nvSpPr>
          <p:cNvPr id="4" name="Slide Number Placeholder 3">
            <a:extLst>
              <a:ext uri="{FF2B5EF4-FFF2-40B4-BE49-F238E27FC236}">
                <a16:creationId xmlns:a16="http://schemas.microsoft.com/office/drawing/2014/main" id="{38BC4FED-8465-44DA-BFAC-F33A4E4251AF}"/>
              </a:ext>
            </a:extLst>
          </p:cNvPr>
          <p:cNvSpPr txBox="1">
            <a:spLocks noGrp="1"/>
          </p:cNvSpPr>
          <p:nvPr>
            <p:ph type="sldNum" sz="quarter" idx="8"/>
          </p:nvPr>
        </p:nvSpPr>
        <p:spPr/>
        <p:txBody>
          <a:bodyPr/>
          <a:lstStyle>
            <a:lvl1pPr>
              <a:defRPr/>
            </a:lvl1pPr>
          </a:lstStyle>
          <a:p>
            <a:pPr lvl="0"/>
            <a:fld id="{285D2D3A-AE8D-4C84-BB28-7E49870FC5D0}" type="slidenum">
              <a:t>‹#›</a:t>
            </a:fld>
            <a:endParaRPr lang="en-US"/>
          </a:p>
        </p:txBody>
      </p:sp>
      <p:sp>
        <p:nvSpPr>
          <p:cNvPr id="5" name="Picture Placeholder 7">
            <a:extLst>
              <a:ext uri="{FF2B5EF4-FFF2-40B4-BE49-F238E27FC236}">
                <a16:creationId xmlns:a16="http://schemas.microsoft.com/office/drawing/2014/main" id="{4C24E4AB-0FA6-49F1-952B-A17DDE7CA3DF}"/>
              </a:ext>
            </a:extLst>
          </p:cNvPr>
          <p:cNvSpPr txBox="1">
            <a:spLocks noGrp="1"/>
          </p:cNvSpPr>
          <p:nvPr>
            <p:ph type="pic" idx="4294967295"/>
          </p:nvPr>
        </p:nvSpPr>
        <p:spPr>
          <a:xfrm>
            <a:off x="10783933" y="177601"/>
            <a:ext cx="1227563" cy="296777"/>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43461776"/>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ntent, 1 Dark Pictur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F5D4709-9EE9-420C-8691-C747ABAD29B1}"/>
              </a:ext>
            </a:extLst>
          </p:cNvPr>
          <p:cNvSpPr txBox="1">
            <a:spLocks noGrp="1"/>
          </p:cNvSpPr>
          <p:nvPr>
            <p:ph type="pic" idx="4294967295"/>
          </p:nvPr>
        </p:nvSpPr>
        <p:spPr>
          <a:xfrm>
            <a:off x="6086124" y="1"/>
            <a:ext cx="6096000" cy="6857999"/>
          </a:xfrm>
        </p:spPr>
        <p:txBody>
          <a:bodyPr/>
          <a:lstStyle>
            <a:lvl1pPr marL="0" indent="0">
              <a:buNone/>
              <a:defRPr/>
            </a:lvl1pPr>
          </a:lstStyle>
          <a:p>
            <a:pPr lvl="0"/>
            <a:r>
              <a:rPr lang="en-US"/>
              <a:t> </a:t>
            </a:r>
          </a:p>
        </p:txBody>
      </p:sp>
      <p:sp>
        <p:nvSpPr>
          <p:cNvPr id="3" name="Footer Placeholder 2">
            <a:extLst>
              <a:ext uri="{FF2B5EF4-FFF2-40B4-BE49-F238E27FC236}">
                <a16:creationId xmlns:a16="http://schemas.microsoft.com/office/drawing/2014/main" id="{4DCA4CEE-4C37-4CBD-881C-E65B0CDE4703}"/>
              </a:ext>
            </a:extLst>
          </p:cNvPr>
          <p:cNvSpPr txBox="1">
            <a:spLocks noGrp="1"/>
          </p:cNvSpPr>
          <p:nvPr>
            <p:ph type="ftr" sz="quarter" idx="9"/>
          </p:nvPr>
        </p:nvSpPr>
        <p:spPr/>
        <p:txBody>
          <a:bodyPr/>
          <a:lstStyle>
            <a:lvl1pPr>
              <a:defRPr/>
            </a:lvl1pPr>
          </a:lstStyle>
          <a:p>
            <a:pPr lvl="0"/>
            <a:r>
              <a:rPr lang="en-US"/>
              <a:t>TITLE OF PRESENTATION</a:t>
            </a:r>
          </a:p>
        </p:txBody>
      </p:sp>
      <p:sp>
        <p:nvSpPr>
          <p:cNvPr id="4" name="Slide Number Placeholder 3">
            <a:extLst>
              <a:ext uri="{FF2B5EF4-FFF2-40B4-BE49-F238E27FC236}">
                <a16:creationId xmlns:a16="http://schemas.microsoft.com/office/drawing/2014/main" id="{0982C35E-8A68-4437-BEF3-8F9989E5B96A}"/>
              </a:ext>
            </a:extLst>
          </p:cNvPr>
          <p:cNvSpPr txBox="1">
            <a:spLocks noGrp="1"/>
          </p:cNvSpPr>
          <p:nvPr>
            <p:ph type="sldNum" sz="quarter" idx="8"/>
          </p:nvPr>
        </p:nvSpPr>
        <p:spPr/>
        <p:txBody>
          <a:bodyPr/>
          <a:lstStyle>
            <a:lvl1pPr>
              <a:defRPr/>
            </a:lvl1pPr>
          </a:lstStyle>
          <a:p>
            <a:pPr lvl="0"/>
            <a:fld id="{EC11C428-DBAA-4D79-955C-A97172B32F7F}" type="slidenum">
              <a:t>‹#›</a:t>
            </a:fld>
            <a:endParaRPr lang="en-US"/>
          </a:p>
        </p:txBody>
      </p:sp>
      <p:sp>
        <p:nvSpPr>
          <p:cNvPr id="5" name="Picture Placeholder 7">
            <a:extLst>
              <a:ext uri="{FF2B5EF4-FFF2-40B4-BE49-F238E27FC236}">
                <a16:creationId xmlns:a16="http://schemas.microsoft.com/office/drawing/2014/main" id="{3B7AF74D-75C3-4516-9DC6-ADA5E6B936EF}"/>
              </a:ext>
            </a:extLst>
          </p:cNvPr>
          <p:cNvSpPr txBox="1">
            <a:spLocks noGrp="1"/>
          </p:cNvSpPr>
          <p:nvPr>
            <p:ph type="pic" idx="4294967295"/>
          </p:nvPr>
        </p:nvSpPr>
        <p:spPr>
          <a:xfrm>
            <a:off x="10783933" y="177601"/>
            <a:ext cx="1227563" cy="296777"/>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29752692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 Tone (grey), Title, Content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7D14-EBAA-4D35-976F-27102A7D5098}"/>
              </a:ext>
            </a:extLst>
          </p:cNvPr>
          <p:cNvSpPr txBox="1">
            <a:spLocks noGrp="1"/>
          </p:cNvSpPr>
          <p:nvPr>
            <p:ph type="title"/>
          </p:nvPr>
        </p:nvSpPr>
        <p:spPr>
          <a:xfrm>
            <a:off x="177601" y="943137"/>
            <a:ext cx="5735993" cy="5735993"/>
          </a:xfrm>
        </p:spPr>
        <p:txBody>
          <a:bodyPr anchor="ctr"/>
          <a:lstStyle>
            <a:lvl1pPr>
              <a:defRPr lang="sv-SE"/>
            </a:lvl1pPr>
          </a:lstStyle>
          <a:p>
            <a:pPr lvl="0"/>
            <a:r>
              <a:rPr lang="sv-SE"/>
              <a:t>Klicka här för att ändra format</a:t>
            </a:r>
            <a:endParaRPr lang="en-US"/>
          </a:p>
        </p:txBody>
      </p:sp>
      <p:sp>
        <p:nvSpPr>
          <p:cNvPr id="3" name="Footer Placeholder 2">
            <a:extLst>
              <a:ext uri="{FF2B5EF4-FFF2-40B4-BE49-F238E27FC236}">
                <a16:creationId xmlns:a16="http://schemas.microsoft.com/office/drawing/2014/main" id="{972019F4-4563-4E47-8B43-C732E3C838A5}"/>
              </a:ext>
            </a:extLst>
          </p:cNvPr>
          <p:cNvSpPr txBox="1">
            <a:spLocks noGrp="1"/>
          </p:cNvSpPr>
          <p:nvPr>
            <p:ph type="ftr" sz="quarter" idx="9"/>
          </p:nvPr>
        </p:nvSpPr>
        <p:spPr/>
        <p:txBody>
          <a:bodyPr/>
          <a:lstStyle>
            <a:lvl1pPr>
              <a:defRPr/>
            </a:lvl1pPr>
          </a:lstStyle>
          <a:p>
            <a:pPr lvl="0"/>
            <a:r>
              <a:rPr lang="en-US"/>
              <a:t>TITLE OF PRESENTATION</a:t>
            </a:r>
          </a:p>
        </p:txBody>
      </p:sp>
      <p:sp>
        <p:nvSpPr>
          <p:cNvPr id="4" name="Slide Number Placeholder 3">
            <a:extLst>
              <a:ext uri="{FF2B5EF4-FFF2-40B4-BE49-F238E27FC236}">
                <a16:creationId xmlns:a16="http://schemas.microsoft.com/office/drawing/2014/main" id="{0D4982B5-377D-4905-A5CC-3F8C26543104}"/>
              </a:ext>
            </a:extLst>
          </p:cNvPr>
          <p:cNvSpPr txBox="1">
            <a:spLocks noGrp="1"/>
          </p:cNvSpPr>
          <p:nvPr>
            <p:ph type="sldNum" sz="quarter" idx="8"/>
          </p:nvPr>
        </p:nvSpPr>
        <p:spPr/>
        <p:txBody>
          <a:bodyPr/>
          <a:lstStyle>
            <a:lvl1pPr>
              <a:defRPr/>
            </a:lvl1pPr>
          </a:lstStyle>
          <a:p>
            <a:pPr lvl="0"/>
            <a:fld id="{38AC9487-F57D-4CEB-84A6-81105366AE37}" type="slidenum">
              <a:t>‹#›</a:t>
            </a:fld>
            <a:endParaRPr lang="en-US"/>
          </a:p>
        </p:txBody>
      </p:sp>
      <p:sp>
        <p:nvSpPr>
          <p:cNvPr id="5" name="Text">
            <a:extLst>
              <a:ext uri="{FF2B5EF4-FFF2-40B4-BE49-F238E27FC236}">
                <a16:creationId xmlns:a16="http://schemas.microsoft.com/office/drawing/2014/main" id="{332896FD-B569-407C-9E19-ACABEE0DF75B}"/>
              </a:ext>
            </a:extLst>
          </p:cNvPr>
          <p:cNvSpPr txBox="1">
            <a:spLocks noGrp="1"/>
          </p:cNvSpPr>
          <p:nvPr>
            <p:ph idx="4294967295"/>
          </p:nvPr>
        </p:nvSpPr>
        <p:spPr>
          <a:xfrm>
            <a:off x="6276089" y="944197"/>
            <a:ext cx="5735993" cy="5735993"/>
          </a:xfrm>
        </p:spPr>
        <p:txBody>
          <a:bodyPr anchor="ctr"/>
          <a:lstStyle>
            <a:lvl1pPr>
              <a:defRPr>
                <a:solidFill>
                  <a:srgbClr val="FFFFFF"/>
                </a:solidFill>
              </a:defRPr>
            </a:lvl1pPr>
            <a:lvl2pP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7">
            <a:extLst>
              <a:ext uri="{FF2B5EF4-FFF2-40B4-BE49-F238E27FC236}">
                <a16:creationId xmlns:a16="http://schemas.microsoft.com/office/drawing/2014/main" id="{58199593-23AE-4E3F-A8A0-F7DE9435699E}"/>
              </a:ext>
            </a:extLst>
          </p:cNvPr>
          <p:cNvSpPr txBox="1">
            <a:spLocks noGrp="1"/>
          </p:cNvSpPr>
          <p:nvPr>
            <p:ph type="pic" idx="4294967295"/>
          </p:nvPr>
        </p:nvSpPr>
        <p:spPr>
          <a:xfrm>
            <a:off x="10783933" y="177601"/>
            <a:ext cx="1227563" cy="296777"/>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67683798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3.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theme" Target="../theme/theme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image" Target="../media/image3.pn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image" Target="../media/image2.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image" Target="../media/image1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image" Target="../media/image24.png"/><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theme" Target="../theme/theme4.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image" Target="../media/image3.png"/><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image" Target="../media/image3.png"/><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image" Target="../media/image2.png"/><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image" Target="../media/image21.png"/><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theme" Target="../theme/theme5.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a:prstGeom prst="rect">
            <a:avLst/>
          </a:prstGeom>
        </p:spPr>
        <p:txBody>
          <a:bodyPr vert="horz" lIns="0" tIns="0" rIns="0" bIns="0" rtlCol="0" anchor="t">
            <a:noAutofit/>
          </a:bodyPr>
          <a:lstStyle/>
          <a:p>
            <a:endParaRPr lang="en-US" noProof="0"/>
          </a:p>
        </p:txBody>
      </p:sp>
      <p:sp>
        <p:nvSpPr>
          <p:cNvPr id="3" name="Text"/>
          <p:cNvSpPr>
            <a:spLocks noGrp="1"/>
          </p:cNvSpPr>
          <p:nvPr>
            <p:ph type="body" idx="1"/>
          </p:nvPr>
        </p:nvSpPr>
        <p:spPr>
          <a:xfrm>
            <a:off x="600000" y="2514600"/>
            <a:ext cx="10992000" cy="3420000"/>
          </a:xfrm>
          <a:prstGeom prst="rect">
            <a:avLst/>
          </a:prstGeom>
        </p:spPr>
        <p:txBody>
          <a:bodyPr vert="horz" lIns="0" tIns="0" rIns="0" bIns="0" rtlCol="0">
            <a:noAutofit/>
          </a:bodyPr>
          <a:lstStyle/>
          <a:p>
            <a:pPr lvl="0"/>
            <a:r>
              <a:rPr lang="en-US" noProof="0"/>
              <a:t>Level 1</a:t>
            </a:r>
          </a:p>
          <a:p>
            <a:pPr lvl="1"/>
            <a:r>
              <a:rPr lang="en-US" noProof="0"/>
              <a:t>Level 2</a:t>
            </a:r>
          </a:p>
          <a:p>
            <a:pPr lvl="2"/>
            <a:r>
              <a:rPr lang="en-US" noProof="0"/>
              <a:t>Level 3</a:t>
            </a:r>
          </a:p>
          <a:p>
            <a:pPr lvl="3"/>
            <a:r>
              <a:rPr lang="en-US" noProof="0"/>
              <a:t>Level 4</a:t>
            </a:r>
          </a:p>
          <a:p>
            <a:pPr lvl="4"/>
            <a:r>
              <a:rPr lang="en-US" noProof="0"/>
              <a:t>Level 5</a:t>
            </a:r>
          </a:p>
          <a:p>
            <a:pPr lvl="5"/>
            <a:r>
              <a:rPr lang="en-US" noProof="0"/>
              <a:t>Level 6</a:t>
            </a:r>
          </a:p>
          <a:p>
            <a:pPr lvl="6"/>
            <a:r>
              <a:rPr lang="en-US" noProof="0"/>
              <a:t>Level 7</a:t>
            </a:r>
          </a:p>
          <a:p>
            <a:pPr lvl="7"/>
            <a:r>
              <a:rPr lang="en-US" noProof="0"/>
              <a:t>Level 8</a:t>
            </a:r>
          </a:p>
          <a:p>
            <a:pPr lvl="8"/>
            <a:r>
              <a:rPr lang="en-US" noProof="0"/>
              <a:t>Level 9</a:t>
            </a:r>
          </a:p>
        </p:txBody>
      </p:sp>
      <p:sp>
        <p:nvSpPr>
          <p:cNvPr id="5" name="Footer Placeholder"/>
          <p:cNvSpPr>
            <a:spLocks noGrp="1"/>
          </p:cNvSpPr>
          <p:nvPr>
            <p:ph type="ftr" sz="quarter" idx="3"/>
          </p:nvPr>
        </p:nvSpPr>
        <p:spPr>
          <a:xfrm>
            <a:off x="177600" y="177600"/>
            <a:ext cx="9216760" cy="144000"/>
          </a:xfrm>
          <a:prstGeom prst="rect">
            <a:avLst/>
          </a:prstGeom>
        </p:spPr>
        <p:txBody>
          <a:bodyPr vert="horz" lIns="0" tIns="0" rIns="0" bIns="0" rtlCol="0" anchor="b"/>
          <a:lstStyle>
            <a:lvl1pPr algn="l">
              <a:defRPr sz="933" cap="all" baseline="0">
                <a:solidFill>
                  <a:schemeClr val="tx2"/>
                </a:solidFill>
              </a:defRPr>
            </a:lvl1pPr>
          </a:lstStyle>
          <a:p>
            <a:r>
              <a:rPr lang="en-US" noProof="0"/>
              <a:t>TITLE OF PRESENTATION</a:t>
            </a:r>
          </a:p>
        </p:txBody>
      </p:sp>
      <p:sp>
        <p:nvSpPr>
          <p:cNvPr id="6" name="Slide Number Placeholder"/>
          <p:cNvSpPr>
            <a:spLocks noGrp="1"/>
          </p:cNvSpPr>
          <p:nvPr>
            <p:ph type="sldNum" sz="quarter" idx="4"/>
          </p:nvPr>
        </p:nvSpPr>
        <p:spPr>
          <a:xfrm>
            <a:off x="177601" y="356659"/>
            <a:ext cx="720951" cy="144000"/>
          </a:xfrm>
          <a:prstGeom prst="rect">
            <a:avLst/>
          </a:prstGeom>
        </p:spPr>
        <p:txBody>
          <a:bodyPr vert="horz" lIns="0" tIns="0" rIns="0" bIns="0" rtlCol="0" anchor="b"/>
          <a:lstStyle>
            <a:lvl1pPr algn="l">
              <a:defRPr sz="1067" b="1">
                <a:solidFill>
                  <a:schemeClr val="tx2"/>
                </a:solidFill>
              </a:defRPr>
            </a:lvl1pPr>
          </a:lstStyle>
          <a:p>
            <a:fld id="{9E4FE655-A398-48B5-8790-4515CCC5A856}" type="slidenum">
              <a:rPr lang="en-US" noProof="0" smtClean="0"/>
              <a:pPr/>
              <a:t>‹#›</a:t>
            </a:fld>
            <a:endParaRPr lang="en-US" noProof="0"/>
          </a:p>
        </p:txBody>
      </p:sp>
      <p:pic>
        <p:nvPicPr>
          <p:cNvPr id="10" name="Picture 9"/>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783938" y="177600"/>
            <a:ext cx="1227567" cy="296773"/>
          </a:xfrm>
          <a:prstGeom prst="rect">
            <a:avLst/>
          </a:prstGeom>
        </p:spPr>
      </p:pic>
    </p:spTree>
    <p:extLst>
      <p:ext uri="{BB962C8B-B14F-4D97-AF65-F5344CB8AC3E}">
        <p14:creationId xmlns:p14="http://schemas.microsoft.com/office/powerpoint/2010/main" val="3298896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3" r:id="rId25"/>
  </p:sldLayoutIdLst>
  <p:hf hdr="0" dt="0"/>
  <p:txStyles>
    <p:titleStyle>
      <a:lvl1pPr algn="ctr" defTabSz="1219170" rtl="0" eaLnBrk="1" latinLnBrk="0" hangingPunct="1">
        <a:lnSpc>
          <a:spcPct val="90000"/>
        </a:lnSpc>
        <a:spcBef>
          <a:spcPct val="0"/>
        </a:spcBef>
        <a:buNone/>
        <a:defRPr sz="3733" b="0" i="0" kern="1200" cap="none" baseline="0">
          <a:solidFill>
            <a:schemeClr val="accent1"/>
          </a:solidFill>
          <a:latin typeface="+mj-lt"/>
          <a:ea typeface="+mj-ea"/>
          <a:cs typeface="+mj-cs"/>
        </a:defRPr>
      </a:lvl1pPr>
    </p:titleStyle>
    <p:bodyStyle>
      <a:lvl1pPr marL="431989" indent="-431989" algn="l" defTabSz="1219170" rtl="0" eaLnBrk="1" latinLnBrk="0" hangingPunct="1">
        <a:spcBef>
          <a:spcPts val="1600"/>
        </a:spcBef>
        <a:spcAft>
          <a:spcPts val="0"/>
        </a:spcAft>
        <a:buClr>
          <a:schemeClr val="accent1"/>
        </a:buClr>
        <a:buFontTx/>
        <a:buBlip>
          <a:blip r:embed="rId28"/>
        </a:buBlip>
        <a:defRPr sz="2400" kern="1200">
          <a:solidFill>
            <a:schemeClr val="tx2"/>
          </a:solidFill>
          <a:latin typeface="+mn-lt"/>
          <a:ea typeface="+mn-ea"/>
          <a:cs typeface="+mn-cs"/>
        </a:defRPr>
      </a:lvl1pPr>
      <a:lvl2pPr marL="719982" indent="-287993" algn="l" defTabSz="1219170" rtl="0" eaLnBrk="1" latinLnBrk="0" hangingPunct="1">
        <a:spcBef>
          <a:spcPts val="133"/>
        </a:spcBef>
        <a:buClr>
          <a:schemeClr val="accent1"/>
        </a:buClr>
        <a:buFontTx/>
        <a:buBlip>
          <a:blip r:embed="rId29"/>
        </a:buBlip>
        <a:defRPr sz="2133" kern="1200">
          <a:solidFill>
            <a:schemeClr val="tx2"/>
          </a:solidFill>
          <a:latin typeface="+mn-lt"/>
          <a:ea typeface="+mn-ea"/>
          <a:cs typeface="+mn-cs"/>
        </a:defRPr>
      </a:lvl2pPr>
      <a:lvl3pPr marL="1007975" indent="-287993" algn="l" defTabSz="1219170" rtl="0" eaLnBrk="1" latinLnBrk="0" hangingPunct="1">
        <a:spcBef>
          <a:spcPts val="133"/>
        </a:spcBef>
        <a:buClr>
          <a:schemeClr val="accent1"/>
        </a:buClr>
        <a:buFont typeface="Symbol" pitchFamily="18" charset="2"/>
        <a:buChar char="-"/>
        <a:tabLst/>
        <a:defRPr sz="1867" kern="1200">
          <a:solidFill>
            <a:schemeClr val="tx2"/>
          </a:solidFill>
          <a:latin typeface="+mn-lt"/>
          <a:ea typeface="+mn-ea"/>
          <a:cs typeface="+mn-cs"/>
        </a:defRPr>
      </a:lvl3pPr>
      <a:lvl4pPr marL="1295968" indent="-287993" algn="l" defTabSz="1219170" rtl="0" eaLnBrk="1" latinLnBrk="0" hangingPunct="1">
        <a:spcBef>
          <a:spcPts val="133"/>
        </a:spcBef>
        <a:buClr>
          <a:schemeClr val="accent1"/>
        </a:buClr>
        <a:buFont typeface="Symbol" pitchFamily="18" charset="2"/>
        <a:buChar char="-"/>
        <a:defRPr sz="1867" kern="1200">
          <a:solidFill>
            <a:schemeClr val="tx2"/>
          </a:solidFill>
          <a:latin typeface="+mn-lt"/>
          <a:ea typeface="+mn-ea"/>
          <a:cs typeface="+mn-cs"/>
        </a:defRPr>
      </a:lvl4pPr>
      <a:lvl5pPr marL="1583960" indent="-287993" algn="l" defTabSz="1219170" rtl="0" eaLnBrk="1" latinLnBrk="0" hangingPunct="1">
        <a:spcBef>
          <a:spcPts val="133"/>
        </a:spcBef>
        <a:buClr>
          <a:schemeClr val="accent1"/>
        </a:buClr>
        <a:buFont typeface="Symbol" pitchFamily="18" charset="2"/>
        <a:buChar char="-"/>
        <a:defRPr sz="1867" kern="1200">
          <a:solidFill>
            <a:schemeClr val="tx2"/>
          </a:solidFill>
          <a:latin typeface="+mn-lt"/>
          <a:ea typeface="+mn-ea"/>
          <a:cs typeface="+mn-cs"/>
        </a:defRPr>
      </a:lvl5pPr>
      <a:lvl6pPr marL="1871953"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6pPr>
      <a:lvl7pPr marL="2159946"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7pPr>
      <a:lvl8pPr marL="2447939"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8pPr>
      <a:lvl9pPr marL="2735932"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83">
          <p15:clr>
            <a:srgbClr val="F26B43"/>
          </p15:clr>
        </p15:guide>
        <p15:guide id="9" pos="81">
          <p15:clr>
            <a:srgbClr val="F26B43"/>
          </p15:clr>
        </p15:guide>
        <p15:guide id="10" pos="5675">
          <p15:clr>
            <a:srgbClr val="F26B43"/>
          </p15:clr>
        </p15:guide>
        <p15:guide id="11" orient="horz" pos="3156">
          <p15:clr>
            <a:srgbClr val="F26B43"/>
          </p15:clr>
        </p15:guide>
        <p15:guide id="12" pos="2880">
          <p15:clr>
            <a:srgbClr val="F26B43"/>
          </p15:clr>
        </p15:guide>
        <p15:guide id="13" orient="horz" pos="16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a:prstGeom prst="rect">
            <a:avLst/>
          </a:prstGeom>
        </p:spPr>
        <p:txBody>
          <a:bodyPr vert="horz" lIns="0" tIns="0" rIns="0" bIns="0" rtlCol="0" anchor="t">
            <a:noAutofit/>
          </a:bodyPr>
          <a:lstStyle/>
          <a:p>
            <a:endParaRPr lang="en-US" noProof="0"/>
          </a:p>
        </p:txBody>
      </p:sp>
      <p:sp>
        <p:nvSpPr>
          <p:cNvPr id="3" name="Text"/>
          <p:cNvSpPr>
            <a:spLocks noGrp="1"/>
          </p:cNvSpPr>
          <p:nvPr>
            <p:ph type="body" idx="1"/>
          </p:nvPr>
        </p:nvSpPr>
        <p:spPr>
          <a:xfrm>
            <a:off x="600000" y="2514600"/>
            <a:ext cx="10992000" cy="3420000"/>
          </a:xfrm>
          <a:prstGeom prst="rect">
            <a:avLst/>
          </a:prstGeom>
        </p:spPr>
        <p:txBody>
          <a:bodyPr vert="horz" lIns="0" tIns="0" rIns="0" bIns="0" rtlCol="0">
            <a:noAutofit/>
          </a:bodyPr>
          <a:lstStyle/>
          <a:p>
            <a:pPr lvl="0"/>
            <a:r>
              <a:rPr lang="en-US" noProof="0"/>
              <a:t>Level 1</a:t>
            </a:r>
          </a:p>
          <a:p>
            <a:pPr lvl="1"/>
            <a:r>
              <a:rPr lang="en-US" noProof="0"/>
              <a:t>Level 2</a:t>
            </a:r>
          </a:p>
          <a:p>
            <a:pPr lvl="2"/>
            <a:r>
              <a:rPr lang="en-US" noProof="0"/>
              <a:t>Level 3</a:t>
            </a:r>
          </a:p>
          <a:p>
            <a:pPr lvl="3"/>
            <a:r>
              <a:rPr lang="en-US" noProof="0"/>
              <a:t>Level 4</a:t>
            </a:r>
          </a:p>
          <a:p>
            <a:pPr lvl="4"/>
            <a:r>
              <a:rPr lang="en-US" noProof="0"/>
              <a:t>Level 5</a:t>
            </a:r>
          </a:p>
          <a:p>
            <a:pPr lvl="5"/>
            <a:r>
              <a:rPr lang="en-US" noProof="0"/>
              <a:t>Level 6</a:t>
            </a:r>
          </a:p>
          <a:p>
            <a:pPr lvl="6"/>
            <a:r>
              <a:rPr lang="en-US" noProof="0"/>
              <a:t>Level 7</a:t>
            </a:r>
          </a:p>
          <a:p>
            <a:pPr lvl="7"/>
            <a:r>
              <a:rPr lang="en-US" noProof="0"/>
              <a:t>Level 8</a:t>
            </a:r>
          </a:p>
          <a:p>
            <a:pPr lvl="8"/>
            <a:r>
              <a:rPr lang="en-US" noProof="0"/>
              <a:t>Level 9</a:t>
            </a:r>
          </a:p>
        </p:txBody>
      </p:sp>
      <p:sp>
        <p:nvSpPr>
          <p:cNvPr id="5" name="Footer Placeholder"/>
          <p:cNvSpPr>
            <a:spLocks noGrp="1"/>
          </p:cNvSpPr>
          <p:nvPr>
            <p:ph type="ftr" sz="quarter" idx="3"/>
          </p:nvPr>
        </p:nvSpPr>
        <p:spPr>
          <a:xfrm>
            <a:off x="177600" y="177600"/>
            <a:ext cx="9216760" cy="144000"/>
          </a:xfrm>
          <a:prstGeom prst="rect">
            <a:avLst/>
          </a:prstGeom>
        </p:spPr>
        <p:txBody>
          <a:bodyPr vert="horz" lIns="0" tIns="0" rIns="0" bIns="0" rtlCol="0" anchor="b"/>
          <a:lstStyle>
            <a:lvl1pPr algn="l">
              <a:defRPr sz="933" cap="all" baseline="0">
                <a:solidFill>
                  <a:schemeClr val="tx2"/>
                </a:solidFill>
              </a:defRPr>
            </a:lvl1pPr>
          </a:lstStyle>
          <a:p>
            <a:endParaRPr lang="en-US" noProof="0"/>
          </a:p>
        </p:txBody>
      </p:sp>
      <p:sp>
        <p:nvSpPr>
          <p:cNvPr id="6" name="Slide Number Placeholder"/>
          <p:cNvSpPr>
            <a:spLocks noGrp="1"/>
          </p:cNvSpPr>
          <p:nvPr>
            <p:ph type="sldNum" sz="quarter" idx="4"/>
          </p:nvPr>
        </p:nvSpPr>
        <p:spPr>
          <a:xfrm>
            <a:off x="177601" y="356659"/>
            <a:ext cx="720951" cy="144000"/>
          </a:xfrm>
          <a:prstGeom prst="rect">
            <a:avLst/>
          </a:prstGeom>
        </p:spPr>
        <p:txBody>
          <a:bodyPr vert="horz" lIns="0" tIns="0" rIns="0" bIns="0" rtlCol="0" anchor="b"/>
          <a:lstStyle>
            <a:lvl1pPr algn="l">
              <a:defRPr sz="1067" b="1">
                <a:solidFill>
                  <a:schemeClr val="tx2"/>
                </a:solidFill>
              </a:defRPr>
            </a:lvl1pPr>
          </a:lstStyle>
          <a:p>
            <a:fld id="{9E4FE655-A398-48B5-8790-4515CCC5A856}" type="slidenum">
              <a:rPr lang="en-US" noProof="0" smtClean="0"/>
              <a:pPr/>
              <a:t>‹#›</a:t>
            </a:fld>
            <a:endParaRPr lang="en-US" noProof="0"/>
          </a:p>
        </p:txBody>
      </p:sp>
      <p:pic>
        <p:nvPicPr>
          <p:cNvPr id="10" name="Picture 9"/>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783938" y="177600"/>
            <a:ext cx="1227567" cy="296773"/>
          </a:xfrm>
          <a:prstGeom prst="rect">
            <a:avLst/>
          </a:prstGeom>
        </p:spPr>
      </p:pic>
    </p:spTree>
    <p:extLst>
      <p:ext uri="{BB962C8B-B14F-4D97-AF65-F5344CB8AC3E}">
        <p14:creationId xmlns:p14="http://schemas.microsoft.com/office/powerpoint/2010/main" val="113652391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800" r:id="rId27"/>
    <p:sldLayoutId id="2147483857" r:id="rId28"/>
  </p:sldLayoutIdLst>
  <p:hf sldNum="0" hdr="0" ftr="0" dt="0"/>
  <p:txStyles>
    <p:titleStyle>
      <a:lvl1pPr algn="ctr" defTabSz="1219170" rtl="0" eaLnBrk="1" latinLnBrk="0" hangingPunct="1">
        <a:lnSpc>
          <a:spcPct val="90000"/>
        </a:lnSpc>
        <a:spcBef>
          <a:spcPct val="0"/>
        </a:spcBef>
        <a:buNone/>
        <a:defRPr sz="3733" b="0" i="0" kern="1200" cap="none" baseline="0">
          <a:solidFill>
            <a:schemeClr val="accent1"/>
          </a:solidFill>
          <a:latin typeface="+mj-lt"/>
          <a:ea typeface="+mj-ea"/>
          <a:cs typeface="+mj-cs"/>
        </a:defRPr>
      </a:lvl1pPr>
    </p:titleStyle>
    <p:bodyStyle>
      <a:lvl1pPr marL="431989" indent="-431989" algn="l" defTabSz="1219170" rtl="0" eaLnBrk="1" latinLnBrk="0" hangingPunct="1">
        <a:spcBef>
          <a:spcPts val="1600"/>
        </a:spcBef>
        <a:spcAft>
          <a:spcPts val="0"/>
        </a:spcAft>
        <a:buClr>
          <a:schemeClr val="accent1"/>
        </a:buClr>
        <a:buFontTx/>
        <a:buBlip>
          <a:blip r:embed="rId31"/>
        </a:buBlip>
        <a:defRPr sz="2400" kern="1200">
          <a:solidFill>
            <a:schemeClr val="tx2"/>
          </a:solidFill>
          <a:latin typeface="+mn-lt"/>
          <a:ea typeface="+mn-ea"/>
          <a:cs typeface="+mn-cs"/>
        </a:defRPr>
      </a:lvl1pPr>
      <a:lvl2pPr marL="719982" indent="-287993" algn="l" defTabSz="1219170" rtl="0" eaLnBrk="1" latinLnBrk="0" hangingPunct="1">
        <a:spcBef>
          <a:spcPts val="133"/>
        </a:spcBef>
        <a:buClr>
          <a:schemeClr val="accent1"/>
        </a:buClr>
        <a:buFontTx/>
        <a:buBlip>
          <a:blip r:embed="rId32"/>
        </a:buBlip>
        <a:defRPr sz="2133" kern="1200">
          <a:solidFill>
            <a:schemeClr val="tx2"/>
          </a:solidFill>
          <a:latin typeface="+mn-lt"/>
          <a:ea typeface="+mn-ea"/>
          <a:cs typeface="+mn-cs"/>
        </a:defRPr>
      </a:lvl2pPr>
      <a:lvl3pPr marL="1007975" indent="-287993" algn="l" defTabSz="1219170" rtl="0" eaLnBrk="1" latinLnBrk="0" hangingPunct="1">
        <a:spcBef>
          <a:spcPts val="133"/>
        </a:spcBef>
        <a:buClr>
          <a:schemeClr val="accent1"/>
        </a:buClr>
        <a:buFont typeface="Symbol" pitchFamily="18" charset="2"/>
        <a:buChar char="-"/>
        <a:tabLst/>
        <a:defRPr sz="1867" kern="1200">
          <a:solidFill>
            <a:schemeClr val="tx2"/>
          </a:solidFill>
          <a:latin typeface="+mn-lt"/>
          <a:ea typeface="+mn-ea"/>
          <a:cs typeface="+mn-cs"/>
        </a:defRPr>
      </a:lvl3pPr>
      <a:lvl4pPr marL="1295968" indent="-287993" algn="l" defTabSz="1219170" rtl="0" eaLnBrk="1" latinLnBrk="0" hangingPunct="1">
        <a:spcBef>
          <a:spcPts val="133"/>
        </a:spcBef>
        <a:buClr>
          <a:schemeClr val="accent1"/>
        </a:buClr>
        <a:buFont typeface="Symbol" pitchFamily="18" charset="2"/>
        <a:buChar char="-"/>
        <a:defRPr sz="1867" kern="1200">
          <a:solidFill>
            <a:schemeClr val="tx2"/>
          </a:solidFill>
          <a:latin typeface="+mn-lt"/>
          <a:ea typeface="+mn-ea"/>
          <a:cs typeface="+mn-cs"/>
        </a:defRPr>
      </a:lvl4pPr>
      <a:lvl5pPr marL="1583960" indent="-287993" algn="l" defTabSz="1219170" rtl="0" eaLnBrk="1" latinLnBrk="0" hangingPunct="1">
        <a:spcBef>
          <a:spcPts val="133"/>
        </a:spcBef>
        <a:buClr>
          <a:schemeClr val="accent1"/>
        </a:buClr>
        <a:buFont typeface="Symbol" pitchFamily="18" charset="2"/>
        <a:buChar char="-"/>
        <a:defRPr sz="1867" kern="1200">
          <a:solidFill>
            <a:schemeClr val="tx2"/>
          </a:solidFill>
          <a:latin typeface="+mn-lt"/>
          <a:ea typeface="+mn-ea"/>
          <a:cs typeface="+mn-cs"/>
        </a:defRPr>
      </a:lvl5pPr>
      <a:lvl6pPr marL="1871953"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6pPr>
      <a:lvl7pPr marL="2159946"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7pPr>
      <a:lvl8pPr marL="2447939"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8pPr>
      <a:lvl9pPr marL="2735932"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83">
          <p15:clr>
            <a:srgbClr val="F26B43"/>
          </p15:clr>
        </p15:guide>
        <p15:guide id="9" pos="81">
          <p15:clr>
            <a:srgbClr val="F26B43"/>
          </p15:clr>
        </p15:guide>
        <p15:guide id="10" pos="5675">
          <p15:clr>
            <a:srgbClr val="F26B43"/>
          </p15:clr>
        </p15:guide>
        <p15:guide id="11" orient="horz" pos="3156">
          <p15:clr>
            <a:srgbClr val="F26B43"/>
          </p15:clr>
        </p15:guide>
        <p15:guide id="12" pos="2880">
          <p15:clr>
            <a:srgbClr val="F26B43"/>
          </p15:clr>
        </p15:guide>
        <p15:guide id="13" orient="horz" pos="16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a:prstGeom prst="rect">
            <a:avLst/>
          </a:prstGeom>
        </p:spPr>
        <p:txBody>
          <a:bodyPr vert="horz" lIns="0" tIns="0" rIns="0" bIns="0" rtlCol="0" anchor="t">
            <a:noAutofit/>
          </a:bodyPr>
          <a:lstStyle/>
          <a:p>
            <a:endParaRPr lang="en-US" noProof="0"/>
          </a:p>
        </p:txBody>
      </p:sp>
      <p:sp>
        <p:nvSpPr>
          <p:cNvPr id="3" name="Text"/>
          <p:cNvSpPr>
            <a:spLocks noGrp="1"/>
          </p:cNvSpPr>
          <p:nvPr>
            <p:ph type="body" idx="1"/>
          </p:nvPr>
        </p:nvSpPr>
        <p:spPr>
          <a:xfrm>
            <a:off x="600000" y="2514600"/>
            <a:ext cx="10992000" cy="3420000"/>
          </a:xfrm>
          <a:prstGeom prst="rect">
            <a:avLst/>
          </a:prstGeom>
        </p:spPr>
        <p:txBody>
          <a:bodyPr vert="horz" lIns="0" tIns="0" rIns="0" bIns="0" rtlCol="0">
            <a:noAutofit/>
          </a:bodyPr>
          <a:lstStyle/>
          <a:p>
            <a:pPr lvl="0"/>
            <a:r>
              <a:rPr lang="en-US" noProof="0"/>
              <a:t>Level 1</a:t>
            </a:r>
          </a:p>
          <a:p>
            <a:pPr lvl="1"/>
            <a:r>
              <a:rPr lang="en-US" noProof="0"/>
              <a:t>Level 2</a:t>
            </a:r>
          </a:p>
          <a:p>
            <a:pPr lvl="2"/>
            <a:r>
              <a:rPr lang="en-US" noProof="0"/>
              <a:t>Level 3</a:t>
            </a:r>
          </a:p>
          <a:p>
            <a:pPr lvl="3"/>
            <a:r>
              <a:rPr lang="en-US" noProof="0"/>
              <a:t>Level 4</a:t>
            </a:r>
          </a:p>
          <a:p>
            <a:pPr lvl="4"/>
            <a:r>
              <a:rPr lang="en-US" noProof="0"/>
              <a:t>Level 5</a:t>
            </a:r>
          </a:p>
          <a:p>
            <a:pPr lvl="5"/>
            <a:r>
              <a:rPr lang="en-US" noProof="0"/>
              <a:t>Level 6</a:t>
            </a:r>
          </a:p>
          <a:p>
            <a:pPr lvl="6"/>
            <a:r>
              <a:rPr lang="en-US" noProof="0"/>
              <a:t>Level 7</a:t>
            </a:r>
          </a:p>
          <a:p>
            <a:pPr lvl="7"/>
            <a:r>
              <a:rPr lang="en-US" noProof="0"/>
              <a:t>Level 8</a:t>
            </a:r>
          </a:p>
          <a:p>
            <a:pPr lvl="8"/>
            <a:r>
              <a:rPr lang="en-US" noProof="0"/>
              <a:t>Level 9</a:t>
            </a:r>
          </a:p>
        </p:txBody>
      </p:sp>
      <p:sp>
        <p:nvSpPr>
          <p:cNvPr id="5" name="Footer Placeholder"/>
          <p:cNvSpPr>
            <a:spLocks noGrp="1"/>
          </p:cNvSpPr>
          <p:nvPr>
            <p:ph type="ftr" sz="quarter" idx="3"/>
          </p:nvPr>
        </p:nvSpPr>
        <p:spPr>
          <a:xfrm>
            <a:off x="177600" y="177600"/>
            <a:ext cx="9216760" cy="144000"/>
          </a:xfrm>
          <a:prstGeom prst="rect">
            <a:avLst/>
          </a:prstGeom>
        </p:spPr>
        <p:txBody>
          <a:bodyPr vert="horz" lIns="0" tIns="0" rIns="0" bIns="0" rtlCol="0" anchor="b"/>
          <a:lstStyle>
            <a:lvl1pPr algn="l">
              <a:defRPr sz="933" cap="all" baseline="0">
                <a:solidFill>
                  <a:schemeClr val="tx2"/>
                </a:solidFill>
              </a:defRPr>
            </a:lvl1pPr>
          </a:lstStyle>
          <a:p>
            <a:r>
              <a:rPr lang="en-US" noProof="0"/>
              <a:t>TITLE OF PRESENTATION</a:t>
            </a:r>
          </a:p>
        </p:txBody>
      </p:sp>
      <p:sp>
        <p:nvSpPr>
          <p:cNvPr id="6" name="Slide Number Placeholder"/>
          <p:cNvSpPr>
            <a:spLocks noGrp="1"/>
          </p:cNvSpPr>
          <p:nvPr>
            <p:ph type="sldNum" sz="quarter" idx="4"/>
          </p:nvPr>
        </p:nvSpPr>
        <p:spPr>
          <a:xfrm>
            <a:off x="177601" y="356659"/>
            <a:ext cx="720951" cy="144000"/>
          </a:xfrm>
          <a:prstGeom prst="rect">
            <a:avLst/>
          </a:prstGeom>
        </p:spPr>
        <p:txBody>
          <a:bodyPr vert="horz" lIns="0" tIns="0" rIns="0" bIns="0" rtlCol="0" anchor="b"/>
          <a:lstStyle>
            <a:lvl1pPr algn="l">
              <a:defRPr sz="1067" b="1">
                <a:solidFill>
                  <a:schemeClr val="tx2"/>
                </a:solidFill>
              </a:defRPr>
            </a:lvl1pPr>
          </a:lstStyle>
          <a:p>
            <a:fld id="{9E4FE655-A398-48B5-8790-4515CCC5A856}" type="slidenum">
              <a:rPr lang="en-US" noProof="0" smtClean="0"/>
              <a:pPr/>
              <a:t>‹#›</a:t>
            </a:fld>
            <a:endParaRPr lang="en-US" noProof="0"/>
          </a:p>
        </p:txBody>
      </p:sp>
      <p:pic>
        <p:nvPicPr>
          <p:cNvPr id="10" name="Picture 9"/>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0783938" y="177601"/>
            <a:ext cx="1227567" cy="296775"/>
          </a:xfrm>
          <a:prstGeom prst="rect">
            <a:avLst/>
          </a:prstGeom>
        </p:spPr>
      </p:pic>
    </p:spTree>
    <p:extLst>
      <p:ext uri="{BB962C8B-B14F-4D97-AF65-F5344CB8AC3E}">
        <p14:creationId xmlns:p14="http://schemas.microsoft.com/office/powerpoint/2010/main" val="211951317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8" r:id="rId25"/>
    <p:sldLayoutId id="2147483829" r:id="rId26"/>
    <p:sldLayoutId id="2147483830" r:id="rId27"/>
    <p:sldLayoutId id="2147483831" r:id="rId28"/>
  </p:sldLayoutIdLst>
  <p:hf hdr="0" dt="0"/>
  <p:txStyles>
    <p:titleStyle>
      <a:lvl1pPr algn="ctr" defTabSz="1219170" rtl="0" eaLnBrk="1" latinLnBrk="0" hangingPunct="1">
        <a:lnSpc>
          <a:spcPct val="90000"/>
        </a:lnSpc>
        <a:spcBef>
          <a:spcPct val="0"/>
        </a:spcBef>
        <a:buNone/>
        <a:defRPr sz="3733" b="0" i="0" kern="1200" cap="none" baseline="0">
          <a:solidFill>
            <a:schemeClr val="accent1"/>
          </a:solidFill>
          <a:latin typeface="+mj-lt"/>
          <a:ea typeface="+mj-ea"/>
          <a:cs typeface="+mj-cs"/>
        </a:defRPr>
      </a:lvl1pPr>
    </p:titleStyle>
    <p:bodyStyle>
      <a:lvl1pPr marL="431989" indent="-431989" algn="l" defTabSz="1219170" rtl="0" eaLnBrk="1" latinLnBrk="0" hangingPunct="1">
        <a:spcBef>
          <a:spcPts val="1600"/>
        </a:spcBef>
        <a:spcAft>
          <a:spcPts val="0"/>
        </a:spcAft>
        <a:buClr>
          <a:schemeClr val="accent1"/>
        </a:buClr>
        <a:buFontTx/>
        <a:buBlip>
          <a:blip r:embed="rId31"/>
        </a:buBlip>
        <a:defRPr sz="2400" kern="1200">
          <a:solidFill>
            <a:schemeClr val="tx2"/>
          </a:solidFill>
          <a:latin typeface="+mn-lt"/>
          <a:ea typeface="+mn-ea"/>
          <a:cs typeface="+mn-cs"/>
        </a:defRPr>
      </a:lvl1pPr>
      <a:lvl2pPr marL="719982" indent="-287993" algn="l" defTabSz="1219170" rtl="0" eaLnBrk="1" latinLnBrk="0" hangingPunct="1">
        <a:spcBef>
          <a:spcPts val="133"/>
        </a:spcBef>
        <a:buClr>
          <a:schemeClr val="accent1"/>
        </a:buClr>
        <a:buFontTx/>
        <a:buBlip>
          <a:blip r:embed="rId32"/>
        </a:buBlip>
        <a:defRPr sz="2133" kern="1200">
          <a:solidFill>
            <a:schemeClr val="tx2"/>
          </a:solidFill>
          <a:latin typeface="+mn-lt"/>
          <a:ea typeface="+mn-ea"/>
          <a:cs typeface="+mn-cs"/>
        </a:defRPr>
      </a:lvl2pPr>
      <a:lvl3pPr marL="1007975" indent="-287993" algn="l" defTabSz="1219170" rtl="0" eaLnBrk="1" latinLnBrk="0" hangingPunct="1">
        <a:spcBef>
          <a:spcPts val="133"/>
        </a:spcBef>
        <a:buClr>
          <a:schemeClr val="accent1"/>
        </a:buClr>
        <a:buFont typeface="Symbol" pitchFamily="18" charset="2"/>
        <a:buChar char="-"/>
        <a:tabLst/>
        <a:defRPr sz="1867" kern="1200">
          <a:solidFill>
            <a:schemeClr val="tx2"/>
          </a:solidFill>
          <a:latin typeface="+mn-lt"/>
          <a:ea typeface="+mn-ea"/>
          <a:cs typeface="+mn-cs"/>
        </a:defRPr>
      </a:lvl3pPr>
      <a:lvl4pPr marL="1295968" indent="-287993" algn="l" defTabSz="1219170" rtl="0" eaLnBrk="1" latinLnBrk="0" hangingPunct="1">
        <a:spcBef>
          <a:spcPts val="133"/>
        </a:spcBef>
        <a:buClr>
          <a:schemeClr val="accent1"/>
        </a:buClr>
        <a:buFont typeface="Symbol" pitchFamily="18" charset="2"/>
        <a:buChar char="-"/>
        <a:defRPr sz="1867" kern="1200">
          <a:solidFill>
            <a:schemeClr val="tx2"/>
          </a:solidFill>
          <a:latin typeface="+mn-lt"/>
          <a:ea typeface="+mn-ea"/>
          <a:cs typeface="+mn-cs"/>
        </a:defRPr>
      </a:lvl4pPr>
      <a:lvl5pPr marL="1583960" indent="-287993" algn="l" defTabSz="1219170" rtl="0" eaLnBrk="1" latinLnBrk="0" hangingPunct="1">
        <a:spcBef>
          <a:spcPts val="133"/>
        </a:spcBef>
        <a:buClr>
          <a:schemeClr val="accent1"/>
        </a:buClr>
        <a:buFont typeface="Symbol" pitchFamily="18" charset="2"/>
        <a:buChar char="-"/>
        <a:defRPr sz="1867" kern="1200">
          <a:solidFill>
            <a:schemeClr val="tx2"/>
          </a:solidFill>
          <a:latin typeface="+mn-lt"/>
          <a:ea typeface="+mn-ea"/>
          <a:cs typeface="+mn-cs"/>
        </a:defRPr>
      </a:lvl5pPr>
      <a:lvl6pPr marL="1871953"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6pPr>
      <a:lvl7pPr marL="2159946"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7pPr>
      <a:lvl8pPr marL="2447939"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8pPr>
      <a:lvl9pPr marL="2735932"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83">
          <p15:clr>
            <a:srgbClr val="F26B43"/>
          </p15:clr>
        </p15:guide>
        <p15:guide id="9" pos="81">
          <p15:clr>
            <a:srgbClr val="F26B43"/>
          </p15:clr>
        </p15:guide>
        <p15:guide id="10" pos="5675">
          <p15:clr>
            <a:srgbClr val="F26B43"/>
          </p15:clr>
        </p15:guide>
        <p15:guide id="11" orient="horz" pos="31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ing">
            <a:extLst>
              <a:ext uri="{FF2B5EF4-FFF2-40B4-BE49-F238E27FC236}">
                <a16:creationId xmlns:a16="http://schemas.microsoft.com/office/drawing/2014/main" id="{21F30225-586B-4DD8-A0BD-A8433F10BBD8}"/>
              </a:ext>
            </a:extLst>
          </p:cNvPr>
          <p:cNvSpPr txBox="1">
            <a:spLocks noGrp="1"/>
          </p:cNvSpPr>
          <p:nvPr>
            <p:ph type="title"/>
          </p:nvPr>
        </p:nvSpPr>
        <p:spPr>
          <a:xfrm>
            <a:off x="600005" y="1107484"/>
            <a:ext cx="10992001" cy="497299"/>
          </a:xfrm>
          <a:prstGeom prst="rect">
            <a:avLst/>
          </a:prstGeom>
          <a:noFill/>
          <a:ln>
            <a:noFill/>
          </a:ln>
        </p:spPr>
        <p:txBody>
          <a:bodyPr vert="horz" wrap="square" lIns="0" tIns="0" rIns="0" bIns="0" anchor="t" anchorCtr="1" compatLnSpc="1">
            <a:noAutofit/>
          </a:bodyPr>
          <a:lstStyle/>
          <a:p>
            <a:pPr lvl="0"/>
            <a:endParaRPr lang="en-US"/>
          </a:p>
        </p:txBody>
      </p:sp>
      <p:sp>
        <p:nvSpPr>
          <p:cNvPr id="3" name="Text">
            <a:extLst>
              <a:ext uri="{FF2B5EF4-FFF2-40B4-BE49-F238E27FC236}">
                <a16:creationId xmlns:a16="http://schemas.microsoft.com/office/drawing/2014/main" id="{C37DBE25-641E-40BB-AE88-4723E09EED84}"/>
              </a:ext>
            </a:extLst>
          </p:cNvPr>
          <p:cNvSpPr txBox="1">
            <a:spLocks noGrp="1"/>
          </p:cNvSpPr>
          <p:nvPr>
            <p:ph type="body" idx="1"/>
          </p:nvPr>
        </p:nvSpPr>
        <p:spPr>
          <a:xfrm>
            <a:off x="600005" y="2514601"/>
            <a:ext cx="10992001" cy="3420001"/>
          </a:xfrm>
          <a:prstGeom prst="rect">
            <a:avLst/>
          </a:prstGeom>
          <a:noFill/>
          <a:ln>
            <a:noFill/>
          </a:ln>
        </p:spPr>
        <p:txBody>
          <a:bodyPr vert="horz" wrap="square" lIns="0" tIns="0" rIns="0" bIns="0" anchor="t" anchorCtr="0" compatLnSpc="1">
            <a:noAutofit/>
          </a:bodyPr>
          <a:lstStyle/>
          <a:p>
            <a:pPr lvl="0"/>
            <a:r>
              <a:rPr lang="en-US"/>
              <a:t>Level 1</a:t>
            </a:r>
          </a:p>
          <a:p>
            <a:pPr lvl="1"/>
            <a:r>
              <a:rPr lang="en-US"/>
              <a:t>Level 2</a:t>
            </a:r>
          </a:p>
          <a:p>
            <a:pPr lvl="2"/>
            <a:r>
              <a:rPr lang="en-US"/>
              <a:t>Level 3</a:t>
            </a:r>
          </a:p>
          <a:p>
            <a:pPr lvl="3"/>
            <a:r>
              <a:rPr lang="en-US"/>
              <a:t>Level 4</a:t>
            </a:r>
          </a:p>
          <a:p>
            <a:pPr lvl="4"/>
            <a:r>
              <a:rPr lang="en-US"/>
              <a:t>Level 5</a:t>
            </a:r>
          </a:p>
          <a:p>
            <a:pPr lvl="5"/>
            <a:r>
              <a:rPr lang="en-US"/>
              <a:t>Level 6</a:t>
            </a:r>
          </a:p>
          <a:p>
            <a:pPr lvl="6"/>
            <a:r>
              <a:rPr lang="en-US"/>
              <a:t>Level 7</a:t>
            </a:r>
          </a:p>
          <a:p>
            <a:pPr lvl="7"/>
            <a:r>
              <a:rPr lang="en-US"/>
              <a:t>Level 8</a:t>
            </a:r>
          </a:p>
          <a:p>
            <a:pPr lvl="8"/>
            <a:r>
              <a:rPr lang="en-US"/>
              <a:t>Level 9</a:t>
            </a:r>
          </a:p>
        </p:txBody>
      </p:sp>
      <p:sp>
        <p:nvSpPr>
          <p:cNvPr id="4" name="Footer Placeholder">
            <a:extLst>
              <a:ext uri="{FF2B5EF4-FFF2-40B4-BE49-F238E27FC236}">
                <a16:creationId xmlns:a16="http://schemas.microsoft.com/office/drawing/2014/main" id="{7678E90C-C4ED-48AE-A808-1D55EBBF80C0}"/>
              </a:ext>
            </a:extLst>
          </p:cNvPr>
          <p:cNvSpPr txBox="1">
            <a:spLocks noGrp="1"/>
          </p:cNvSpPr>
          <p:nvPr>
            <p:ph type="ftr" sz="quarter" idx="3"/>
          </p:nvPr>
        </p:nvSpPr>
        <p:spPr>
          <a:xfrm>
            <a:off x="177601" y="177600"/>
            <a:ext cx="9216761" cy="143999"/>
          </a:xfrm>
          <a:prstGeom prst="rect">
            <a:avLst/>
          </a:prstGeom>
          <a:noFill/>
          <a:ln>
            <a:noFill/>
          </a:ln>
        </p:spPr>
        <p:txBody>
          <a:bodyPr vert="horz" wrap="square" lIns="0" tIns="0" rIns="0" bIns="0" anchor="b" anchorCtr="0" compatLnSpc="1">
            <a:noAutofit/>
          </a:bodyPr>
          <a:lstStyle>
            <a:lvl1pPr marL="0" marR="0" lvl="0" indent="0" algn="l" defTabSz="1219170" rtl="0" fontAlgn="auto" hangingPunct="1">
              <a:lnSpc>
                <a:spcPct val="100000"/>
              </a:lnSpc>
              <a:spcBef>
                <a:spcPts val="0"/>
              </a:spcBef>
              <a:spcAft>
                <a:spcPts val="0"/>
              </a:spcAft>
              <a:buNone/>
              <a:tabLst/>
              <a:defRPr lang="en-US" sz="933" b="0" i="0" u="none" strike="noStrike" kern="1200" cap="all" spc="0" baseline="0">
                <a:solidFill>
                  <a:srgbClr val="404040"/>
                </a:solidFill>
                <a:uFillTx/>
                <a:latin typeface="Arial"/>
              </a:defRPr>
            </a:lvl1pPr>
          </a:lstStyle>
          <a:p>
            <a:pPr lvl="0"/>
            <a:r>
              <a:rPr lang="en-US"/>
              <a:t>TITLE OF PRESENTATION</a:t>
            </a:r>
          </a:p>
        </p:txBody>
      </p:sp>
      <p:sp>
        <p:nvSpPr>
          <p:cNvPr id="5" name="Slide Number Placeholder">
            <a:extLst>
              <a:ext uri="{FF2B5EF4-FFF2-40B4-BE49-F238E27FC236}">
                <a16:creationId xmlns:a16="http://schemas.microsoft.com/office/drawing/2014/main" id="{CE7E7381-3DCF-4C3D-B49B-251791628000}"/>
              </a:ext>
            </a:extLst>
          </p:cNvPr>
          <p:cNvSpPr txBox="1">
            <a:spLocks noGrp="1"/>
          </p:cNvSpPr>
          <p:nvPr>
            <p:ph type="sldNum" sz="quarter" idx="4"/>
          </p:nvPr>
        </p:nvSpPr>
        <p:spPr>
          <a:xfrm>
            <a:off x="177600" y="356653"/>
            <a:ext cx="720949" cy="143999"/>
          </a:xfrm>
          <a:prstGeom prst="rect">
            <a:avLst/>
          </a:prstGeom>
          <a:noFill/>
          <a:ln>
            <a:noFill/>
          </a:ln>
        </p:spPr>
        <p:txBody>
          <a:bodyPr vert="horz" wrap="square" lIns="0" tIns="0" rIns="0" bIns="0" anchor="b" anchorCtr="0" compatLnSpc="1">
            <a:noAutofit/>
          </a:bodyPr>
          <a:lstStyle>
            <a:lvl1pPr marL="0" marR="0" lvl="0" indent="0" algn="l" defTabSz="1219170" rtl="0" fontAlgn="auto" hangingPunct="1">
              <a:lnSpc>
                <a:spcPct val="100000"/>
              </a:lnSpc>
              <a:spcBef>
                <a:spcPts val="0"/>
              </a:spcBef>
              <a:spcAft>
                <a:spcPts val="0"/>
              </a:spcAft>
              <a:buNone/>
              <a:tabLst/>
              <a:defRPr lang="en-US" sz="1067" b="1" i="0" u="none" strike="noStrike" kern="1200" cap="none" spc="0" baseline="0">
                <a:solidFill>
                  <a:srgbClr val="404040"/>
                </a:solidFill>
                <a:uFillTx/>
                <a:latin typeface="Arial"/>
              </a:defRPr>
            </a:lvl1pPr>
          </a:lstStyle>
          <a:p>
            <a:pPr lvl="0"/>
            <a:fld id="{B2BAC432-333A-44D1-854D-C8A7A4C37F93}" type="slidenum">
              <a:t>‹#›</a:t>
            </a:fld>
            <a:endParaRPr lang="en-US"/>
          </a:p>
        </p:txBody>
      </p:sp>
      <p:pic>
        <p:nvPicPr>
          <p:cNvPr id="6" name="Picture 9">
            <a:extLst>
              <a:ext uri="{FF2B5EF4-FFF2-40B4-BE49-F238E27FC236}">
                <a16:creationId xmlns:a16="http://schemas.microsoft.com/office/drawing/2014/main" id="{CF2A5F4A-064B-43B3-91E3-616F2C54868E}"/>
              </a:ext>
            </a:extLst>
          </p:cNvPr>
          <p:cNvPicPr>
            <a:picLocks noChangeAspect="1"/>
          </p:cNvPicPr>
          <p:nvPr/>
        </p:nvPicPr>
        <p:blipFill>
          <a:blip r:embed="rId26"/>
          <a:stretch>
            <a:fillRect/>
          </a:stretch>
        </p:blipFill>
        <p:spPr>
          <a:xfrm>
            <a:off x="10783933" y="177601"/>
            <a:ext cx="1227563" cy="296777"/>
          </a:xfrm>
          <a:prstGeom prst="rect">
            <a:avLst/>
          </a:prstGeom>
          <a:noFill/>
          <a:ln cap="flat">
            <a:noFill/>
          </a:ln>
        </p:spPr>
      </p:pic>
    </p:spTree>
    <p:extLst>
      <p:ext uri="{BB962C8B-B14F-4D97-AF65-F5344CB8AC3E}">
        <p14:creationId xmlns:p14="http://schemas.microsoft.com/office/powerpoint/2010/main" val="354447025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Lst>
  <p:txStyles>
    <p:titleStyle>
      <a:lvl1pPr marL="0" marR="0" lvl="0" indent="0" algn="ctr" defTabSz="1219170" rtl="0" fontAlgn="auto" hangingPunct="1">
        <a:lnSpc>
          <a:spcPct val="90000"/>
        </a:lnSpc>
        <a:spcBef>
          <a:spcPts val="0"/>
        </a:spcBef>
        <a:spcAft>
          <a:spcPts val="0"/>
        </a:spcAft>
        <a:buNone/>
        <a:tabLst/>
        <a:defRPr lang="en-US" sz="3733" b="0" i="0" u="none" strike="noStrike" kern="1200" cap="none" spc="0" baseline="0">
          <a:solidFill>
            <a:srgbClr val="40A020"/>
          </a:solidFill>
          <a:uFillTx/>
          <a:latin typeface="Arial"/>
        </a:defRPr>
      </a:lvl1pPr>
    </p:titleStyle>
    <p:bodyStyle>
      <a:lvl1pPr marL="431988" marR="0" lvl="0" indent="-431988" algn="l" defTabSz="1219170" rtl="0" fontAlgn="auto" hangingPunct="1">
        <a:lnSpc>
          <a:spcPct val="100000"/>
        </a:lnSpc>
        <a:spcBef>
          <a:spcPts val="1600"/>
        </a:spcBef>
        <a:spcAft>
          <a:spcPts val="0"/>
        </a:spcAft>
        <a:buSzPts val="1800"/>
        <a:buBlip>
          <a:blip r:embed="rId27"/>
        </a:buBlip>
        <a:tabLst/>
        <a:defRPr lang="en-US" sz="2400" b="0" i="0" u="none" strike="noStrike" kern="1200" cap="none" spc="0" baseline="0">
          <a:solidFill>
            <a:srgbClr val="404040"/>
          </a:solidFill>
          <a:uFillTx/>
          <a:latin typeface="Arial"/>
        </a:defRPr>
      </a:lvl1pPr>
      <a:lvl2pPr marL="719979" marR="0" lvl="1" indent="-287991" algn="l" defTabSz="1219170" rtl="0" fontAlgn="auto" hangingPunct="1">
        <a:lnSpc>
          <a:spcPct val="100000"/>
        </a:lnSpc>
        <a:spcBef>
          <a:spcPts val="133"/>
        </a:spcBef>
        <a:spcAft>
          <a:spcPts val="0"/>
        </a:spcAft>
        <a:buSzPts val="1600"/>
        <a:buBlip>
          <a:blip r:embed="rId28"/>
        </a:buBlip>
        <a:tabLst/>
        <a:defRPr lang="en-US" sz="2133" b="0" i="0" u="none" strike="noStrike" kern="1200" cap="none" spc="0" baseline="0">
          <a:solidFill>
            <a:srgbClr val="404040"/>
          </a:solidFill>
          <a:uFillTx/>
          <a:latin typeface="Arial"/>
        </a:defRPr>
      </a:lvl2pPr>
      <a:lvl3pPr marL="1007972" marR="0" lvl="2" indent="-287991" algn="l" defTabSz="1219170" rtl="0" fontAlgn="auto" hangingPunct="1">
        <a:lnSpc>
          <a:spcPct val="100000"/>
        </a:lnSpc>
        <a:spcBef>
          <a:spcPts val="133"/>
        </a:spcBef>
        <a:spcAft>
          <a:spcPts val="0"/>
        </a:spcAft>
        <a:buClr>
          <a:srgbClr val="40A020"/>
        </a:buClr>
        <a:buSzPct val="100000"/>
        <a:buFont typeface="Symbol" pitchFamily="18"/>
        <a:buChar char="-"/>
        <a:tabLst/>
        <a:defRPr lang="en-US" sz="1867" b="0" i="0" u="none" strike="noStrike" kern="1200" cap="none" spc="0" baseline="0">
          <a:solidFill>
            <a:srgbClr val="404040"/>
          </a:solidFill>
          <a:uFillTx/>
          <a:latin typeface="Arial"/>
        </a:defRPr>
      </a:lvl3pPr>
      <a:lvl4pPr marL="1295965" marR="0" lvl="3" indent="-287991" algn="l" defTabSz="1219170" rtl="0" fontAlgn="auto" hangingPunct="1">
        <a:lnSpc>
          <a:spcPct val="100000"/>
        </a:lnSpc>
        <a:spcBef>
          <a:spcPts val="133"/>
        </a:spcBef>
        <a:spcAft>
          <a:spcPts val="0"/>
        </a:spcAft>
        <a:buClr>
          <a:srgbClr val="40A020"/>
        </a:buClr>
        <a:buSzPct val="100000"/>
        <a:buFont typeface="Symbol" pitchFamily="18"/>
        <a:buChar char="-"/>
        <a:tabLst/>
        <a:defRPr lang="en-US" sz="1867" b="0" i="0" u="none" strike="noStrike" kern="1200" cap="none" spc="0" baseline="0">
          <a:solidFill>
            <a:srgbClr val="404040"/>
          </a:solidFill>
          <a:uFillTx/>
          <a:latin typeface="Arial"/>
        </a:defRPr>
      </a:lvl4pPr>
      <a:lvl5pPr marL="1583956" marR="0" lvl="4" indent="-287991" algn="l" defTabSz="1219170" rtl="0" fontAlgn="auto" hangingPunct="1">
        <a:lnSpc>
          <a:spcPct val="100000"/>
        </a:lnSpc>
        <a:spcBef>
          <a:spcPts val="133"/>
        </a:spcBef>
        <a:spcAft>
          <a:spcPts val="0"/>
        </a:spcAft>
        <a:buClr>
          <a:srgbClr val="40A020"/>
        </a:buClr>
        <a:buSzPct val="100000"/>
        <a:buFont typeface="Symbol" pitchFamily="18"/>
        <a:buChar char="-"/>
        <a:tabLst/>
        <a:defRPr lang="en-US" sz="1867" b="0" i="0" u="none" strike="noStrike" kern="1200" cap="none" spc="0" baseline="0">
          <a:solidFill>
            <a:srgbClr val="404040"/>
          </a:solidFill>
          <a:uFillTx/>
          <a:latin typeface="Arial"/>
        </a:defRPr>
      </a:lvl5pPr>
      <a:lvl6pPr marL="1871949" marR="0" lvl="5" indent="-287991" algn="l" defTabSz="1219170" rtl="0" fontAlgn="auto" hangingPunct="1">
        <a:lnSpc>
          <a:spcPct val="100000"/>
        </a:lnSpc>
        <a:spcBef>
          <a:spcPts val="133"/>
        </a:spcBef>
        <a:spcAft>
          <a:spcPts val="0"/>
        </a:spcAft>
        <a:buClr>
          <a:srgbClr val="40A020"/>
        </a:buClr>
        <a:buSzPct val="100000"/>
        <a:buFont typeface="Symbol" pitchFamily="18"/>
        <a:buChar char="-"/>
        <a:tabLst/>
        <a:defRPr lang="en-US" sz="1867" b="0" i="0" u="none" strike="noStrike" kern="1200" cap="none" spc="0" baseline="0">
          <a:solidFill>
            <a:srgbClr val="404040"/>
          </a:solidFill>
          <a:uFillTx/>
          <a:latin typeface="Arial"/>
        </a:defRPr>
      </a:lvl6pPr>
      <a:lvl7pPr marL="2159941" marR="0" lvl="6" indent="-287991" algn="l" defTabSz="1219170" rtl="0" fontAlgn="auto" hangingPunct="1">
        <a:lnSpc>
          <a:spcPct val="100000"/>
        </a:lnSpc>
        <a:spcBef>
          <a:spcPts val="133"/>
        </a:spcBef>
        <a:spcAft>
          <a:spcPts val="0"/>
        </a:spcAft>
        <a:buClr>
          <a:srgbClr val="40A020"/>
        </a:buClr>
        <a:buSzPct val="100000"/>
        <a:buFont typeface="Symbol" pitchFamily="18"/>
        <a:buChar char="-"/>
        <a:tabLst/>
        <a:defRPr lang="en-US" sz="1867" b="0" i="0" u="none" strike="noStrike" kern="1200" cap="none" spc="0" baseline="0">
          <a:solidFill>
            <a:srgbClr val="404040"/>
          </a:solidFill>
          <a:uFillTx/>
          <a:latin typeface="Arial"/>
        </a:defRPr>
      </a:lvl7pPr>
      <a:lvl8pPr marL="2447933" marR="0" lvl="7" indent="-287991" algn="l" defTabSz="1219170" rtl="0" fontAlgn="auto" hangingPunct="1">
        <a:lnSpc>
          <a:spcPct val="100000"/>
        </a:lnSpc>
        <a:spcBef>
          <a:spcPts val="133"/>
        </a:spcBef>
        <a:spcAft>
          <a:spcPts val="0"/>
        </a:spcAft>
        <a:buClr>
          <a:srgbClr val="40A020"/>
        </a:buClr>
        <a:buSzPct val="100000"/>
        <a:buFont typeface="Symbol" pitchFamily="18"/>
        <a:buChar char="-"/>
        <a:tabLst/>
        <a:defRPr lang="en-US" sz="1867" b="0" i="0" u="none" strike="noStrike" kern="1200" cap="none" spc="0" baseline="0">
          <a:solidFill>
            <a:srgbClr val="404040"/>
          </a:solidFill>
          <a:uFillTx/>
          <a:latin typeface="Arial"/>
        </a:defRPr>
      </a:lvl8pPr>
      <a:lvl9pPr marL="2735925" marR="0" lvl="8" indent="-287991" algn="l" defTabSz="1219170" rtl="0" fontAlgn="auto" hangingPunct="1">
        <a:lnSpc>
          <a:spcPct val="100000"/>
        </a:lnSpc>
        <a:spcBef>
          <a:spcPts val="133"/>
        </a:spcBef>
        <a:spcAft>
          <a:spcPts val="0"/>
        </a:spcAft>
        <a:buClr>
          <a:srgbClr val="40A020"/>
        </a:buClr>
        <a:buSzPct val="100000"/>
        <a:buFont typeface="Symbol" pitchFamily="18"/>
        <a:buChar char="-"/>
        <a:tabLst/>
        <a:defRPr lang="en-US" sz="1867" b="0" i="0" u="none" strike="noStrike" kern="1200" cap="none" spc="0" baseline="0">
          <a:solidFill>
            <a:srgbClr val="404040"/>
          </a:solidFill>
          <a:uFillTx/>
          <a:latin typeface="Arial"/>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ing"/>
          <p:cNvSpPr>
            <a:spLocks noGrp="1"/>
          </p:cNvSpPr>
          <p:nvPr>
            <p:ph type="title"/>
          </p:nvPr>
        </p:nvSpPr>
        <p:spPr>
          <a:xfrm>
            <a:off x="600000" y="1107492"/>
            <a:ext cx="10992000" cy="497305"/>
          </a:xfrm>
          <a:prstGeom prst="rect">
            <a:avLst/>
          </a:prstGeom>
        </p:spPr>
        <p:txBody>
          <a:bodyPr vert="horz" lIns="0" tIns="0" rIns="0" bIns="0" rtlCol="0" anchor="t">
            <a:noAutofit/>
          </a:bodyPr>
          <a:lstStyle/>
          <a:p>
            <a:endParaRPr lang="en-US" noProof="0"/>
          </a:p>
        </p:txBody>
      </p:sp>
      <p:sp>
        <p:nvSpPr>
          <p:cNvPr id="3" name="Text"/>
          <p:cNvSpPr>
            <a:spLocks noGrp="1"/>
          </p:cNvSpPr>
          <p:nvPr>
            <p:ph type="body" idx="1"/>
          </p:nvPr>
        </p:nvSpPr>
        <p:spPr>
          <a:xfrm>
            <a:off x="600000" y="2514600"/>
            <a:ext cx="10992000" cy="3420000"/>
          </a:xfrm>
          <a:prstGeom prst="rect">
            <a:avLst/>
          </a:prstGeom>
        </p:spPr>
        <p:txBody>
          <a:bodyPr vert="horz" lIns="0" tIns="0" rIns="0" bIns="0" rtlCol="0">
            <a:noAutofit/>
          </a:bodyPr>
          <a:lstStyle/>
          <a:p>
            <a:pPr lvl="0"/>
            <a:r>
              <a:rPr lang="en-US" noProof="0"/>
              <a:t>Level 1</a:t>
            </a:r>
          </a:p>
          <a:p>
            <a:pPr lvl="1"/>
            <a:r>
              <a:rPr lang="en-US" noProof="0"/>
              <a:t>Level 2</a:t>
            </a:r>
          </a:p>
          <a:p>
            <a:pPr lvl="2"/>
            <a:r>
              <a:rPr lang="en-US" noProof="0"/>
              <a:t>Level 3</a:t>
            </a:r>
          </a:p>
          <a:p>
            <a:pPr lvl="3"/>
            <a:r>
              <a:rPr lang="en-US" noProof="0"/>
              <a:t>Level 4</a:t>
            </a:r>
          </a:p>
          <a:p>
            <a:pPr lvl="4"/>
            <a:r>
              <a:rPr lang="en-US" noProof="0"/>
              <a:t>Level 5</a:t>
            </a:r>
          </a:p>
          <a:p>
            <a:pPr lvl="5"/>
            <a:r>
              <a:rPr lang="en-US" noProof="0"/>
              <a:t>Level 6</a:t>
            </a:r>
          </a:p>
          <a:p>
            <a:pPr lvl="6"/>
            <a:r>
              <a:rPr lang="en-US" noProof="0"/>
              <a:t>Level 7</a:t>
            </a:r>
          </a:p>
          <a:p>
            <a:pPr lvl="7"/>
            <a:r>
              <a:rPr lang="en-US" noProof="0"/>
              <a:t>Level 8</a:t>
            </a:r>
          </a:p>
          <a:p>
            <a:pPr lvl="8"/>
            <a:r>
              <a:rPr lang="en-US" noProof="0"/>
              <a:t>Level 9</a:t>
            </a:r>
          </a:p>
        </p:txBody>
      </p:sp>
      <p:sp>
        <p:nvSpPr>
          <p:cNvPr id="5" name="Footer Placeholder"/>
          <p:cNvSpPr>
            <a:spLocks noGrp="1"/>
          </p:cNvSpPr>
          <p:nvPr>
            <p:ph type="ftr" sz="quarter" idx="3"/>
          </p:nvPr>
        </p:nvSpPr>
        <p:spPr>
          <a:xfrm>
            <a:off x="177600" y="177600"/>
            <a:ext cx="9216760" cy="144000"/>
          </a:xfrm>
          <a:prstGeom prst="rect">
            <a:avLst/>
          </a:prstGeom>
        </p:spPr>
        <p:txBody>
          <a:bodyPr vert="horz" lIns="0" tIns="0" rIns="0" bIns="0" rtlCol="0" anchor="b"/>
          <a:lstStyle>
            <a:lvl1pPr algn="l">
              <a:defRPr sz="933" cap="all" baseline="0">
                <a:solidFill>
                  <a:schemeClr val="tx2"/>
                </a:solidFill>
              </a:defRPr>
            </a:lvl1pPr>
          </a:lstStyle>
          <a:p>
            <a:r>
              <a:rPr lang="en-US" noProof="0"/>
              <a:t>TITLE OF PRESENTATION</a:t>
            </a:r>
          </a:p>
        </p:txBody>
      </p:sp>
      <p:sp>
        <p:nvSpPr>
          <p:cNvPr id="6" name="Slide Number Placeholder"/>
          <p:cNvSpPr>
            <a:spLocks noGrp="1"/>
          </p:cNvSpPr>
          <p:nvPr>
            <p:ph type="sldNum" sz="quarter" idx="4"/>
          </p:nvPr>
        </p:nvSpPr>
        <p:spPr>
          <a:xfrm>
            <a:off x="177601" y="356659"/>
            <a:ext cx="720951" cy="144000"/>
          </a:xfrm>
          <a:prstGeom prst="rect">
            <a:avLst/>
          </a:prstGeom>
        </p:spPr>
        <p:txBody>
          <a:bodyPr vert="horz" lIns="0" tIns="0" rIns="0" bIns="0" rtlCol="0" anchor="b"/>
          <a:lstStyle>
            <a:lvl1pPr algn="l">
              <a:defRPr sz="1067" b="1">
                <a:solidFill>
                  <a:schemeClr val="tx2"/>
                </a:solidFill>
              </a:defRPr>
            </a:lvl1pPr>
          </a:lstStyle>
          <a:p>
            <a:fld id="{9E4FE655-A398-48B5-8790-4515CCC5A856}" type="slidenum">
              <a:rPr lang="en-US" noProof="0" smtClean="0"/>
              <a:pPr/>
              <a:t>‹#›</a:t>
            </a:fld>
            <a:endParaRPr lang="en-US" noProof="0"/>
          </a:p>
        </p:txBody>
      </p:sp>
      <p:pic>
        <p:nvPicPr>
          <p:cNvPr id="10" name="Picture 9"/>
          <p:cNvPicPr>
            <a:picLocks noChangeAspect="1"/>
          </p:cNvPicPr>
          <p:nvPr userDrawn="1"/>
        </p:nvPicPr>
        <p:blipFill>
          <a:blip r:embed="rId24"/>
          <a:stretch>
            <a:fillRect/>
          </a:stretch>
        </p:blipFill>
        <p:spPr>
          <a:xfrm>
            <a:off x="10783938" y="177601"/>
            <a:ext cx="1227567" cy="296775"/>
          </a:xfrm>
          <a:prstGeom prst="rect">
            <a:avLst/>
          </a:prstGeom>
        </p:spPr>
      </p:pic>
    </p:spTree>
    <p:extLst>
      <p:ext uri="{BB962C8B-B14F-4D97-AF65-F5344CB8AC3E}">
        <p14:creationId xmlns:p14="http://schemas.microsoft.com/office/powerpoint/2010/main" val="1630889428"/>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 id="2147484000" r:id="rId21"/>
    <p:sldLayoutId id="2147484001" r:id="rId22"/>
  </p:sldLayoutIdLst>
  <p:hf hdr="0" dt="0"/>
  <p:txStyles>
    <p:titleStyle>
      <a:lvl1pPr algn="ctr" defTabSz="1219170" rtl="0" eaLnBrk="1" latinLnBrk="0" hangingPunct="1">
        <a:lnSpc>
          <a:spcPct val="90000"/>
        </a:lnSpc>
        <a:spcBef>
          <a:spcPct val="0"/>
        </a:spcBef>
        <a:buNone/>
        <a:defRPr sz="3733" b="0" i="0" kern="1200" cap="none" baseline="0">
          <a:solidFill>
            <a:schemeClr val="accent1"/>
          </a:solidFill>
          <a:latin typeface="+mj-lt"/>
          <a:ea typeface="+mj-ea"/>
          <a:cs typeface="+mj-cs"/>
        </a:defRPr>
      </a:lvl1pPr>
    </p:titleStyle>
    <p:bodyStyle>
      <a:lvl1pPr marL="431989" indent="-431989" algn="l" defTabSz="1219170" rtl="0" eaLnBrk="1" latinLnBrk="0" hangingPunct="1">
        <a:spcBef>
          <a:spcPts val="1600"/>
        </a:spcBef>
        <a:spcAft>
          <a:spcPts val="0"/>
        </a:spcAft>
        <a:buClr>
          <a:schemeClr val="accent1"/>
        </a:buClr>
        <a:buFontTx/>
        <a:buBlip>
          <a:blip r:embed="rId25"/>
        </a:buBlip>
        <a:defRPr sz="2400" kern="1200">
          <a:solidFill>
            <a:schemeClr val="tx2"/>
          </a:solidFill>
          <a:latin typeface="+mn-lt"/>
          <a:ea typeface="+mn-ea"/>
          <a:cs typeface="+mn-cs"/>
        </a:defRPr>
      </a:lvl1pPr>
      <a:lvl2pPr marL="719982" indent="-287993" algn="l" defTabSz="1219170" rtl="0" eaLnBrk="1" latinLnBrk="0" hangingPunct="1">
        <a:spcBef>
          <a:spcPts val="133"/>
        </a:spcBef>
        <a:buClr>
          <a:schemeClr val="accent1"/>
        </a:buClr>
        <a:buFontTx/>
        <a:buBlip>
          <a:blip r:embed="rId26"/>
        </a:buBlip>
        <a:defRPr sz="2133" kern="1200">
          <a:solidFill>
            <a:schemeClr val="tx2"/>
          </a:solidFill>
          <a:latin typeface="+mn-lt"/>
          <a:ea typeface="+mn-ea"/>
          <a:cs typeface="+mn-cs"/>
        </a:defRPr>
      </a:lvl2pPr>
      <a:lvl3pPr marL="1007975" indent="-287993" algn="l" defTabSz="1219170" rtl="0" eaLnBrk="1" latinLnBrk="0" hangingPunct="1">
        <a:spcBef>
          <a:spcPts val="133"/>
        </a:spcBef>
        <a:buClr>
          <a:schemeClr val="accent1"/>
        </a:buClr>
        <a:buFont typeface="Symbol" pitchFamily="18" charset="2"/>
        <a:buChar char="-"/>
        <a:tabLst/>
        <a:defRPr sz="1867" kern="1200">
          <a:solidFill>
            <a:schemeClr val="tx2"/>
          </a:solidFill>
          <a:latin typeface="+mn-lt"/>
          <a:ea typeface="+mn-ea"/>
          <a:cs typeface="+mn-cs"/>
        </a:defRPr>
      </a:lvl3pPr>
      <a:lvl4pPr marL="1295968" indent="-287993" algn="l" defTabSz="1219170" rtl="0" eaLnBrk="1" latinLnBrk="0" hangingPunct="1">
        <a:spcBef>
          <a:spcPts val="133"/>
        </a:spcBef>
        <a:buClr>
          <a:schemeClr val="accent1"/>
        </a:buClr>
        <a:buFont typeface="Symbol" pitchFamily="18" charset="2"/>
        <a:buChar char="-"/>
        <a:defRPr sz="1867" kern="1200">
          <a:solidFill>
            <a:schemeClr val="tx2"/>
          </a:solidFill>
          <a:latin typeface="+mn-lt"/>
          <a:ea typeface="+mn-ea"/>
          <a:cs typeface="+mn-cs"/>
        </a:defRPr>
      </a:lvl4pPr>
      <a:lvl5pPr marL="1583960" indent="-287993" algn="l" defTabSz="1219170" rtl="0" eaLnBrk="1" latinLnBrk="0" hangingPunct="1">
        <a:spcBef>
          <a:spcPts val="133"/>
        </a:spcBef>
        <a:buClr>
          <a:schemeClr val="accent1"/>
        </a:buClr>
        <a:buFont typeface="Symbol" pitchFamily="18" charset="2"/>
        <a:buChar char="-"/>
        <a:defRPr sz="1867" kern="1200">
          <a:solidFill>
            <a:schemeClr val="tx2"/>
          </a:solidFill>
          <a:latin typeface="+mn-lt"/>
          <a:ea typeface="+mn-ea"/>
          <a:cs typeface="+mn-cs"/>
        </a:defRPr>
      </a:lvl5pPr>
      <a:lvl6pPr marL="1871953"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6pPr>
      <a:lvl7pPr marL="2159946"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7pPr>
      <a:lvl8pPr marL="2447939"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8pPr>
      <a:lvl9pPr marL="2735932" indent="-287993" algn="l" defTabSz="1219170" rtl="0" eaLnBrk="1" latinLnBrk="0" hangingPunct="1">
        <a:spcBef>
          <a:spcPts val="133"/>
        </a:spcBef>
        <a:buClr>
          <a:schemeClr val="accent1"/>
        </a:buClr>
        <a:buFont typeface="Symbol" pitchFamily="18" charset="2"/>
        <a:buChar char="-"/>
        <a:defRPr sz="1867"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83">
          <p15:clr>
            <a:srgbClr val="F26B43"/>
          </p15:clr>
        </p15:guide>
        <p15:guide id="9" pos="81">
          <p15:clr>
            <a:srgbClr val="F26B43"/>
          </p15:clr>
        </p15:guide>
        <p15:guide id="10" pos="5675">
          <p15:clr>
            <a:srgbClr val="F26B43"/>
          </p15:clr>
        </p15:guide>
        <p15:guide id="11" orient="horz" pos="31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8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84.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1.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05.xml"/><Relationship Id="rId5" Type="http://schemas.openxmlformats.org/officeDocument/2006/relationships/image" Target="../media/image74.jpe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33.pn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80.jpe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9.xml"/><Relationship Id="rId7" Type="http://schemas.microsoft.com/office/2007/relationships/hdphoto" Target="../media/hdphoto2.wdp"/><Relationship Id="rId2" Type="http://schemas.openxmlformats.org/officeDocument/2006/relationships/slideLayout" Target="../slideLayouts/slideLayout79.xml"/><Relationship Id="rId1" Type="http://schemas.openxmlformats.org/officeDocument/2006/relationships/tags" Target="../tags/tag1.xml"/><Relationship Id="rId6" Type="http://schemas.openxmlformats.org/officeDocument/2006/relationships/image" Target="../media/image85.png"/><Relationship Id="rId11" Type="http://schemas.openxmlformats.org/officeDocument/2006/relationships/image" Target="../media/image87.jpeg"/><Relationship Id="rId5" Type="http://schemas.openxmlformats.org/officeDocument/2006/relationships/image" Target="../media/image84.png"/><Relationship Id="rId10" Type="http://schemas.openxmlformats.org/officeDocument/2006/relationships/image" Target="../media/image86.jpg"/><Relationship Id="rId4" Type="http://schemas.openxmlformats.org/officeDocument/2006/relationships/image" Target="../media/image83.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openxmlformats.org/officeDocument/2006/relationships/image" Target="../media/image44.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E51A30B0-63A0-4FCD-A11A-3AD5AB35C0BF}"/>
              </a:ext>
            </a:extLst>
          </p:cNvPr>
          <p:cNvPicPr>
            <a:picLocks noGrp="1" noChangeAspect="1"/>
          </p:cNvPicPr>
          <p:nvPr>
            <p:ph type="pic" sz="quarter" idx="22"/>
          </p:nvPr>
        </p:nvPicPr>
        <p:blipFill>
          <a:blip r:embed="rId3"/>
          <a:stretch>
            <a:fillRect/>
          </a:stretch>
        </p:blipFill>
        <p:spPr>
          <a:xfrm>
            <a:off x="-4798" y="-7253"/>
            <a:ext cx="12187075" cy="6857260"/>
          </a:xfrm>
        </p:spPr>
      </p:pic>
      <p:sp>
        <p:nvSpPr>
          <p:cNvPr id="14" name="Title 13">
            <a:extLst>
              <a:ext uri="{FF2B5EF4-FFF2-40B4-BE49-F238E27FC236}">
                <a16:creationId xmlns:a16="http://schemas.microsoft.com/office/drawing/2014/main" id="{61C68B12-1D84-4B5D-93DC-953E00177B34}"/>
              </a:ext>
            </a:extLst>
          </p:cNvPr>
          <p:cNvSpPr>
            <a:spLocks noGrp="1"/>
          </p:cNvSpPr>
          <p:nvPr>
            <p:ph type="title"/>
          </p:nvPr>
        </p:nvSpPr>
        <p:spPr/>
        <p:txBody>
          <a:bodyPr/>
          <a:lstStyle/>
          <a:p>
            <a:r>
              <a:rPr lang="en-US" dirty="0">
                <a:solidFill>
                  <a:schemeClr val="tx2"/>
                </a:solidFill>
              </a:rPr>
              <a:t>Introduction</a:t>
            </a:r>
            <a:endParaRPr lang="en-US" dirty="0"/>
          </a:p>
        </p:txBody>
      </p:sp>
      <p:sp>
        <p:nvSpPr>
          <p:cNvPr id="17" name="Text Placeholder 16">
            <a:extLst>
              <a:ext uri="{FF2B5EF4-FFF2-40B4-BE49-F238E27FC236}">
                <a16:creationId xmlns:a16="http://schemas.microsoft.com/office/drawing/2014/main" id="{A87DCEE0-681A-4C3A-8B5C-21C5FCC8A755}"/>
              </a:ext>
            </a:extLst>
          </p:cNvPr>
          <p:cNvSpPr>
            <a:spLocks noGrp="1"/>
          </p:cNvSpPr>
          <p:nvPr>
            <p:ph type="body" sz="quarter" idx="21"/>
          </p:nvPr>
        </p:nvSpPr>
        <p:spPr>
          <a:xfrm>
            <a:off x="600000" y="5998676"/>
            <a:ext cx="1682576" cy="384000"/>
          </a:xfrm>
        </p:spPr>
        <p:txBody>
          <a:bodyPr/>
          <a:lstStyle/>
          <a:p>
            <a:r>
              <a:rPr lang="en-US" dirty="0"/>
              <a:t>2020-04-29</a:t>
            </a:r>
          </a:p>
        </p:txBody>
      </p:sp>
      <p:sp>
        <p:nvSpPr>
          <p:cNvPr id="16" name="Text Placeholder 15">
            <a:extLst>
              <a:ext uri="{FF2B5EF4-FFF2-40B4-BE49-F238E27FC236}">
                <a16:creationId xmlns:a16="http://schemas.microsoft.com/office/drawing/2014/main" id="{CC418672-F4DE-41DF-94D7-2EE09866DC8C}"/>
              </a:ext>
            </a:extLst>
          </p:cNvPr>
          <p:cNvSpPr>
            <a:spLocks noGrp="1"/>
          </p:cNvSpPr>
          <p:nvPr>
            <p:ph type="body" sz="quarter" idx="20"/>
          </p:nvPr>
        </p:nvSpPr>
        <p:spPr>
          <a:xfrm>
            <a:off x="2434890" y="5998676"/>
            <a:ext cx="8365633" cy="384000"/>
          </a:xfrm>
        </p:spPr>
        <p:txBody>
          <a:bodyPr/>
          <a:lstStyle/>
          <a:p>
            <a:r>
              <a:rPr lang="en-US" dirty="0"/>
              <a:t>Coty</a:t>
            </a:r>
          </a:p>
        </p:txBody>
      </p:sp>
      <p:sp>
        <p:nvSpPr>
          <p:cNvPr id="19" name="Text Placeholder 18">
            <a:extLst>
              <a:ext uri="{FF2B5EF4-FFF2-40B4-BE49-F238E27FC236}">
                <a16:creationId xmlns:a16="http://schemas.microsoft.com/office/drawing/2014/main" id="{0594BA25-0343-44DD-BAD2-2E2CC143ECC5}"/>
              </a:ext>
            </a:extLst>
          </p:cNvPr>
          <p:cNvSpPr>
            <a:spLocks noGrp="1"/>
          </p:cNvSpPr>
          <p:nvPr>
            <p:ph type="body" sz="quarter" idx="24"/>
          </p:nvPr>
        </p:nvSpPr>
        <p:spPr>
          <a:xfrm>
            <a:off x="2282577" y="5998676"/>
            <a:ext cx="152313" cy="384000"/>
          </a:xfrm>
        </p:spPr>
        <p:txBody>
          <a:bodyPr/>
          <a:lstStyle/>
          <a:p>
            <a:endParaRPr lang="en-US" dirty="0"/>
          </a:p>
        </p:txBody>
      </p:sp>
      <p:sp>
        <p:nvSpPr>
          <p:cNvPr id="20" name="Picture Placeholder 19">
            <a:extLst>
              <a:ext uri="{FF2B5EF4-FFF2-40B4-BE49-F238E27FC236}">
                <a16:creationId xmlns:a16="http://schemas.microsoft.com/office/drawing/2014/main" id="{0D345028-E5A3-4A64-9ADD-C4613481DCD5}"/>
              </a:ext>
            </a:extLst>
          </p:cNvPr>
          <p:cNvSpPr>
            <a:spLocks noGrp="1"/>
          </p:cNvSpPr>
          <p:nvPr>
            <p:ph type="pic" sz="quarter" idx="25"/>
          </p:nvPr>
        </p:nvSpPr>
        <p:spPr/>
      </p:sp>
      <p:sp>
        <p:nvSpPr>
          <p:cNvPr id="21" name="Text Placeholder 20">
            <a:extLst>
              <a:ext uri="{FF2B5EF4-FFF2-40B4-BE49-F238E27FC236}">
                <a16:creationId xmlns:a16="http://schemas.microsoft.com/office/drawing/2014/main" id="{BEFC6AA4-A12A-41B7-9C5D-CE616858E4A6}"/>
              </a:ext>
            </a:extLst>
          </p:cNvPr>
          <p:cNvSpPr>
            <a:spLocks noGrp="1"/>
          </p:cNvSpPr>
          <p:nvPr>
            <p:ph type="body" sz="quarter" idx="26"/>
          </p:nvPr>
        </p:nvSpPr>
        <p:spPr/>
        <p:txBody>
          <a:bodyPr/>
          <a:lstStyle/>
          <a:p>
            <a:endParaRPr lang="en-US"/>
          </a:p>
        </p:txBody>
      </p:sp>
    </p:spTree>
    <p:extLst>
      <p:ext uri="{BB962C8B-B14F-4D97-AF65-F5344CB8AC3E}">
        <p14:creationId xmlns:p14="http://schemas.microsoft.com/office/powerpoint/2010/main" val="2832106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6E059378-A6B6-41C6-B375-D378F314E8F9}"/>
              </a:ext>
            </a:extLst>
          </p:cNvPr>
          <p:cNvSpPr txBox="1">
            <a:spLocks noGrp="1"/>
          </p:cNvSpPr>
          <p:nvPr>
            <p:ph type="title"/>
          </p:nvPr>
        </p:nvSpPr>
        <p:spPr>
          <a:xfrm>
            <a:off x="600005" y="1107484"/>
            <a:ext cx="10992001" cy="497299"/>
          </a:xfrm>
          <a:prstGeom prst="rect">
            <a:avLst/>
          </a:prstGeom>
          <a:noFill/>
          <a:ln>
            <a:noFill/>
          </a:ln>
        </p:spPr>
        <p:txBody>
          <a:bodyPr vert="horz" wrap="square" lIns="0" tIns="0" rIns="0" bIns="0" anchor="t" anchorCtr="1" compatLnSpc="1">
            <a:noAutofit/>
          </a:bodyPr>
          <a:lstStyle/>
          <a:p>
            <a:pPr lvl="0"/>
            <a:r>
              <a:rPr lang="sv-SE"/>
              <a:t>Sustainability credentials</a:t>
            </a:r>
            <a:endParaRPr lang="en-GB" b="1"/>
          </a:p>
        </p:txBody>
      </p:sp>
      <p:sp>
        <p:nvSpPr>
          <p:cNvPr id="3" name="Text Placeholder 8">
            <a:extLst>
              <a:ext uri="{FF2B5EF4-FFF2-40B4-BE49-F238E27FC236}">
                <a16:creationId xmlns:a16="http://schemas.microsoft.com/office/drawing/2014/main" id="{F5DE175F-6B1E-4119-8062-DBAFF19C99B1}"/>
              </a:ext>
            </a:extLst>
          </p:cNvPr>
          <p:cNvSpPr txBox="1">
            <a:spLocks noGrp="1"/>
          </p:cNvSpPr>
          <p:nvPr>
            <p:ph type="body" idx="4294967295"/>
          </p:nvPr>
        </p:nvSpPr>
        <p:spPr>
          <a:xfrm>
            <a:off x="600005" y="1727996"/>
            <a:ext cx="10992001" cy="577011"/>
          </a:xfrm>
        </p:spPr>
        <p:txBody>
          <a:bodyPr anchorCtr="1"/>
          <a:lstStyle/>
          <a:p>
            <a:pPr marL="0" indent="0" algn="ctr">
              <a:spcBef>
                <a:spcPts val="1200"/>
              </a:spcBef>
              <a:buNone/>
            </a:pPr>
            <a:r>
              <a:rPr lang="sv-SE" sz="2133">
                <a:solidFill>
                  <a:srgbClr val="4D4D4D"/>
                </a:solidFill>
              </a:rPr>
              <a:t>Transparency reporting and labels</a:t>
            </a:r>
          </a:p>
        </p:txBody>
      </p:sp>
      <p:sp>
        <p:nvSpPr>
          <p:cNvPr id="4" name="Slide Number Placeholder 4">
            <a:extLst>
              <a:ext uri="{FF2B5EF4-FFF2-40B4-BE49-F238E27FC236}">
                <a16:creationId xmlns:a16="http://schemas.microsoft.com/office/drawing/2014/main" id="{4663DC11-84CA-4C6D-B954-3C40FA622F46}"/>
              </a:ext>
            </a:extLst>
          </p:cNvPr>
          <p:cNvSpPr txBox="1"/>
          <p:nvPr/>
        </p:nvSpPr>
        <p:spPr>
          <a:xfrm>
            <a:off x="177600" y="356653"/>
            <a:ext cx="720949" cy="143999"/>
          </a:xfrm>
          <a:prstGeom prst="rect">
            <a:avLst/>
          </a:prstGeom>
          <a:noFill/>
          <a:ln cap="flat">
            <a:noFill/>
          </a:ln>
        </p:spPr>
        <p:txBody>
          <a:bodyPr vert="horz" wrap="square" lIns="0" tIns="0" rIns="0" bIns="0" anchor="b" anchorCtr="0" compatLnSpc="1">
            <a:noAutofit/>
          </a:bodyPr>
          <a:lstStyle/>
          <a:p>
            <a:pPr defTabSz="1219170">
              <a:defRPr sz="1800" b="0" i="0" u="none" strike="noStrike" kern="0" cap="none" spc="0" baseline="0">
                <a:solidFill>
                  <a:srgbClr val="000000"/>
                </a:solidFill>
                <a:uFillTx/>
              </a:defRPr>
            </a:pPr>
            <a:fld id="{73480A7F-E01D-4CCC-A4D7-DDB3760779EC}" type="slidenum">
              <a:rPr lang="en-US" sz="1067" b="1">
                <a:solidFill>
                  <a:srgbClr val="404040"/>
                </a:solidFill>
                <a:latin typeface="Arial"/>
              </a:rPr>
              <a:pPr defTabSz="1219170">
                <a:defRPr sz="1800" b="0" i="0" u="none" strike="noStrike" kern="0" cap="none" spc="0" baseline="0">
                  <a:solidFill>
                    <a:srgbClr val="000000"/>
                  </a:solidFill>
                  <a:uFillTx/>
                </a:defRPr>
              </a:pPr>
              <a:t>10</a:t>
            </a:fld>
            <a:endParaRPr lang="en-US" sz="1067" b="1">
              <a:solidFill>
                <a:srgbClr val="404040"/>
              </a:solidFill>
              <a:latin typeface="Arial"/>
            </a:endParaRPr>
          </a:p>
        </p:txBody>
      </p:sp>
      <p:sp>
        <p:nvSpPr>
          <p:cNvPr id="5" name="textruta 43">
            <a:extLst>
              <a:ext uri="{FF2B5EF4-FFF2-40B4-BE49-F238E27FC236}">
                <a16:creationId xmlns:a16="http://schemas.microsoft.com/office/drawing/2014/main" id="{EFF4D90B-539C-4878-B59B-DA4E45B78546}"/>
              </a:ext>
            </a:extLst>
          </p:cNvPr>
          <p:cNvSpPr txBox="1"/>
          <p:nvPr/>
        </p:nvSpPr>
        <p:spPr>
          <a:xfrm>
            <a:off x="8719193" y="3640361"/>
            <a:ext cx="586411" cy="199932"/>
          </a:xfrm>
          <a:prstGeom prst="rect">
            <a:avLst/>
          </a:prstGeom>
          <a:noFill/>
          <a:ln cap="flat">
            <a:noFill/>
          </a:ln>
        </p:spPr>
        <p:txBody>
          <a:bodyPr vert="horz" wrap="square" lIns="91317" tIns="45659" rIns="91317" bIns="45659" anchor="t" anchorCtr="1" compatLnSpc="1">
            <a:spAutoFit/>
          </a:bodyPr>
          <a:lstStyle/>
          <a:p>
            <a:pPr algn="ctr" defTabSz="1219170">
              <a:defRPr sz="1800" b="0" i="0" u="none" strike="noStrike" kern="0" cap="none" spc="0" baseline="0">
                <a:solidFill>
                  <a:srgbClr val="000000"/>
                </a:solidFill>
                <a:uFillTx/>
              </a:defRPr>
            </a:pPr>
            <a:r>
              <a:rPr lang="sv-SE" sz="700">
                <a:solidFill>
                  <a:srgbClr val="404040"/>
                </a:solidFill>
                <a:latin typeface="Arial"/>
                <a:ea typeface="ヒラギノ角ゴ Pro W3"/>
                <a:cs typeface="ＭＳ Ｐゴシック"/>
              </a:rPr>
              <a:t>PULP</a:t>
            </a:r>
          </a:p>
        </p:txBody>
      </p:sp>
      <p:sp>
        <p:nvSpPr>
          <p:cNvPr id="6" name="textruta 18">
            <a:extLst>
              <a:ext uri="{FF2B5EF4-FFF2-40B4-BE49-F238E27FC236}">
                <a16:creationId xmlns:a16="http://schemas.microsoft.com/office/drawing/2014/main" id="{380B54FC-3E1A-44B8-83A8-36985A2ABF3A}"/>
              </a:ext>
            </a:extLst>
          </p:cNvPr>
          <p:cNvSpPr txBox="1"/>
          <p:nvPr/>
        </p:nvSpPr>
        <p:spPr>
          <a:xfrm>
            <a:off x="15460769" y="3688478"/>
            <a:ext cx="521162" cy="415375"/>
          </a:xfrm>
          <a:prstGeom prst="rect">
            <a:avLst/>
          </a:prstGeom>
          <a:noFill/>
          <a:ln cap="flat">
            <a:noFill/>
          </a:ln>
        </p:spPr>
        <p:txBody>
          <a:bodyPr vert="horz" wrap="square" lIns="91317" tIns="45659" rIns="91317" bIns="45659" anchor="t" anchorCtr="0" compatLnSpc="1">
            <a:spAutoFit/>
          </a:bodyPr>
          <a:lstStyle/>
          <a:p>
            <a:pPr defTabSz="1219170">
              <a:defRPr sz="1800" b="0" i="0" u="none" strike="noStrike" kern="0" cap="none" spc="0" baseline="0">
                <a:solidFill>
                  <a:srgbClr val="000000"/>
                </a:solidFill>
                <a:uFillTx/>
              </a:defRPr>
            </a:pPr>
            <a:r>
              <a:rPr lang="sv-SE" sz="700">
                <a:solidFill>
                  <a:srgbClr val="404040"/>
                </a:solidFill>
                <a:latin typeface="Arial"/>
                <a:ea typeface="ヒラギノ角ゴ Pro W3"/>
                <a:cs typeface="ＭＳ Ｐゴシック"/>
              </a:rPr>
              <a:t>ADVANCED LEVEL</a:t>
            </a:r>
          </a:p>
        </p:txBody>
      </p:sp>
      <p:sp>
        <p:nvSpPr>
          <p:cNvPr id="7" name="Platshållare för sidfot 3">
            <a:extLst>
              <a:ext uri="{FF2B5EF4-FFF2-40B4-BE49-F238E27FC236}">
                <a16:creationId xmlns:a16="http://schemas.microsoft.com/office/drawing/2014/main" id="{9E0495A5-C35C-42B0-A47F-B51C4B3A38C0}"/>
              </a:ext>
            </a:extLst>
          </p:cNvPr>
          <p:cNvSpPr txBox="1"/>
          <p:nvPr/>
        </p:nvSpPr>
        <p:spPr>
          <a:xfrm>
            <a:off x="47330" y="164641"/>
            <a:ext cx="9216761" cy="143999"/>
          </a:xfrm>
          <a:prstGeom prst="rect">
            <a:avLst/>
          </a:prstGeom>
          <a:noFill/>
          <a:ln cap="flat">
            <a:noFill/>
          </a:ln>
        </p:spPr>
        <p:txBody>
          <a:bodyPr vert="horz" wrap="square" lIns="121920" tIns="60960" rIns="121920" bIns="60960" anchor="ctr" anchorCtr="0" compatLnSpc="1">
            <a:noAutofit/>
          </a:bodyPr>
          <a:lstStyle/>
          <a:p>
            <a:pPr defTabSz="1219170">
              <a:defRPr sz="1800" b="0" i="0" u="none" strike="noStrike" kern="0" cap="none" spc="0" baseline="0">
                <a:solidFill>
                  <a:srgbClr val="000000"/>
                </a:solidFill>
                <a:uFillTx/>
              </a:defRPr>
            </a:pPr>
            <a:r>
              <a:rPr lang="sv-SE" sz="933" cap="all">
                <a:solidFill>
                  <a:srgbClr val="404040"/>
                </a:solidFill>
                <a:latin typeface="Arial"/>
              </a:rPr>
              <a:t>Billerudkorsnäs CORPORATE </a:t>
            </a:r>
            <a:r>
              <a:rPr lang="en-US" sz="933" cap="all">
                <a:solidFill>
                  <a:srgbClr val="404040"/>
                </a:solidFill>
                <a:latin typeface="Arial"/>
              </a:rPr>
              <a:t> </a:t>
            </a:r>
            <a:r>
              <a:rPr lang="en-US" sz="933" b="1" cap="all">
                <a:solidFill>
                  <a:srgbClr val="404040"/>
                </a:solidFill>
                <a:latin typeface="Arial"/>
              </a:rPr>
              <a:t>- sustainability </a:t>
            </a:r>
            <a:r>
              <a:rPr lang="sv-SE" sz="933" b="1" cap="all">
                <a:solidFill>
                  <a:srgbClr val="404040"/>
                </a:solidFill>
                <a:latin typeface="Arial"/>
              </a:rPr>
              <a:t> </a:t>
            </a:r>
          </a:p>
        </p:txBody>
      </p:sp>
      <p:pic>
        <p:nvPicPr>
          <p:cNvPr id="8" name="Bildobjekt 1">
            <a:extLst>
              <a:ext uri="{FF2B5EF4-FFF2-40B4-BE49-F238E27FC236}">
                <a16:creationId xmlns:a16="http://schemas.microsoft.com/office/drawing/2014/main" id="{16928C19-245B-4296-8E3B-DF81389E639F}"/>
              </a:ext>
            </a:extLst>
          </p:cNvPr>
          <p:cNvPicPr>
            <a:picLocks noChangeAspect="1"/>
          </p:cNvPicPr>
          <p:nvPr/>
        </p:nvPicPr>
        <p:blipFill>
          <a:blip r:embed="rId3"/>
          <a:stretch>
            <a:fillRect/>
          </a:stretch>
        </p:blipFill>
        <p:spPr>
          <a:xfrm>
            <a:off x="1243986" y="2811523"/>
            <a:ext cx="1709708" cy="631789"/>
          </a:xfrm>
          <a:prstGeom prst="rect">
            <a:avLst/>
          </a:prstGeom>
          <a:noFill/>
          <a:ln cap="flat">
            <a:noFill/>
          </a:ln>
        </p:spPr>
      </p:pic>
      <p:grpSp>
        <p:nvGrpSpPr>
          <p:cNvPr id="9" name="Grupp 5">
            <a:extLst>
              <a:ext uri="{FF2B5EF4-FFF2-40B4-BE49-F238E27FC236}">
                <a16:creationId xmlns:a16="http://schemas.microsoft.com/office/drawing/2014/main" id="{EF0910C7-1FE7-42BE-BFF8-6C612AF8814A}"/>
              </a:ext>
            </a:extLst>
          </p:cNvPr>
          <p:cNvGrpSpPr/>
          <p:nvPr/>
        </p:nvGrpSpPr>
        <p:grpSpPr>
          <a:xfrm>
            <a:off x="2935072" y="2789129"/>
            <a:ext cx="1334487" cy="1046104"/>
            <a:chOff x="2550453" y="2089129"/>
            <a:chExt cx="1000865" cy="784578"/>
          </a:xfrm>
        </p:grpSpPr>
        <p:pic>
          <p:nvPicPr>
            <p:cNvPr id="10" name="Bildobjekt 3">
              <a:extLst>
                <a:ext uri="{FF2B5EF4-FFF2-40B4-BE49-F238E27FC236}">
                  <a16:creationId xmlns:a16="http://schemas.microsoft.com/office/drawing/2014/main" id="{AA713C41-4166-4EEB-8A6C-2119817A6D82}"/>
                </a:ext>
              </a:extLst>
            </p:cNvPr>
            <p:cNvPicPr>
              <a:picLocks noChangeAspect="1"/>
            </p:cNvPicPr>
            <p:nvPr/>
          </p:nvPicPr>
          <p:blipFill>
            <a:blip r:embed="rId4"/>
            <a:stretch>
              <a:fillRect/>
            </a:stretch>
          </p:blipFill>
          <p:spPr>
            <a:xfrm>
              <a:off x="2550453" y="2089129"/>
              <a:ext cx="1000865" cy="452152"/>
            </a:xfrm>
            <a:prstGeom prst="rect">
              <a:avLst/>
            </a:prstGeom>
            <a:noFill/>
            <a:ln cap="flat">
              <a:noFill/>
            </a:ln>
          </p:spPr>
        </p:pic>
        <p:sp>
          <p:nvSpPr>
            <p:cNvPr id="11" name="textruta 17">
              <a:extLst>
                <a:ext uri="{FF2B5EF4-FFF2-40B4-BE49-F238E27FC236}">
                  <a16:creationId xmlns:a16="http://schemas.microsoft.com/office/drawing/2014/main" id="{89FAEDAB-C161-46F0-BEE2-BB8BF202A3BD}"/>
                </a:ext>
              </a:extLst>
            </p:cNvPr>
            <p:cNvSpPr txBox="1"/>
            <p:nvPr/>
          </p:nvSpPr>
          <p:spPr>
            <a:xfrm>
              <a:off x="2582018" y="2562176"/>
              <a:ext cx="892783" cy="311531"/>
            </a:xfrm>
            <a:prstGeom prst="rect">
              <a:avLst/>
            </a:prstGeom>
            <a:noFill/>
            <a:ln cap="flat">
              <a:noFill/>
            </a:ln>
          </p:spPr>
          <p:txBody>
            <a:bodyPr vert="horz" wrap="square" lIns="91317" tIns="45659" rIns="91317" bIns="45659" anchor="t" anchorCtr="0" compatLnSpc="1">
              <a:spAutoFit/>
            </a:bodyPr>
            <a:lstStyle/>
            <a:p>
              <a:pPr defTabSz="1219170">
                <a:defRPr sz="1800" b="0" i="0" u="none" strike="noStrike" kern="0" cap="none" spc="0" baseline="0">
                  <a:solidFill>
                    <a:srgbClr val="000000"/>
                  </a:solidFill>
                  <a:uFillTx/>
                </a:defRPr>
              </a:pPr>
              <a:r>
                <a:rPr lang="sv-SE" sz="700">
                  <a:solidFill>
                    <a:srgbClr val="404040"/>
                  </a:solidFill>
                  <a:latin typeface="Arial"/>
                  <a:ea typeface="ヒラギノ角ゴ Pro W3"/>
                  <a:cs typeface="ＭＳ Ｐゴシック"/>
                </a:rPr>
                <a:t>CDP CLIMATE</a:t>
              </a:r>
              <a:br>
                <a:rPr lang="sv-SE" sz="700">
                  <a:solidFill>
                    <a:srgbClr val="404040"/>
                  </a:solidFill>
                  <a:latin typeface="Arial"/>
                  <a:ea typeface="ヒラギノ角ゴ Pro W3"/>
                  <a:cs typeface="ＭＳ Ｐゴシック"/>
                </a:rPr>
              </a:br>
              <a:r>
                <a:rPr lang="sv-SE" sz="700">
                  <a:solidFill>
                    <a:srgbClr val="404040"/>
                  </a:solidFill>
                  <a:latin typeface="Arial"/>
                  <a:ea typeface="ヒラギノ角ゴ Pro W3"/>
                  <a:cs typeface="ＭＳ Ｐゴシック"/>
                </a:rPr>
                <a:t>CDP FORESTS</a:t>
              </a:r>
              <a:br>
                <a:rPr lang="sv-SE" sz="700">
                  <a:solidFill>
                    <a:srgbClr val="404040"/>
                  </a:solidFill>
                  <a:latin typeface="Arial"/>
                  <a:ea typeface="ヒラギノ角ゴ Pro W3"/>
                  <a:cs typeface="ＭＳ Ｐゴシック"/>
                </a:rPr>
              </a:br>
              <a:r>
                <a:rPr lang="sv-SE" sz="700">
                  <a:solidFill>
                    <a:srgbClr val="404040"/>
                  </a:solidFill>
                  <a:latin typeface="Arial"/>
                  <a:ea typeface="ヒラギノ角ゴ Pro W3"/>
                  <a:cs typeface="ＭＳ Ｐゴシック"/>
                </a:rPr>
                <a:t>CDP WATER</a:t>
              </a:r>
            </a:p>
          </p:txBody>
        </p:sp>
      </p:grpSp>
      <p:pic>
        <p:nvPicPr>
          <p:cNvPr id="12" name="Bildobjekt 27">
            <a:extLst>
              <a:ext uri="{FF2B5EF4-FFF2-40B4-BE49-F238E27FC236}">
                <a16:creationId xmlns:a16="http://schemas.microsoft.com/office/drawing/2014/main" id="{34C70F90-6B4C-4BB6-9610-405B44A30172}"/>
              </a:ext>
            </a:extLst>
          </p:cNvPr>
          <p:cNvPicPr>
            <a:picLocks noChangeAspect="1"/>
          </p:cNvPicPr>
          <p:nvPr/>
        </p:nvPicPr>
        <p:blipFill>
          <a:blip r:embed="rId5"/>
          <a:stretch>
            <a:fillRect/>
          </a:stretch>
        </p:blipFill>
        <p:spPr>
          <a:xfrm>
            <a:off x="4873961" y="2897526"/>
            <a:ext cx="1190377" cy="870484"/>
          </a:xfrm>
          <a:prstGeom prst="rect">
            <a:avLst/>
          </a:prstGeom>
          <a:noFill/>
          <a:ln cap="flat">
            <a:noFill/>
          </a:ln>
        </p:spPr>
      </p:pic>
      <p:pic>
        <p:nvPicPr>
          <p:cNvPr id="13" name="Bildobjekt 29">
            <a:extLst>
              <a:ext uri="{FF2B5EF4-FFF2-40B4-BE49-F238E27FC236}">
                <a16:creationId xmlns:a16="http://schemas.microsoft.com/office/drawing/2014/main" id="{F200BC3B-1025-4E7D-B746-A6C6558D88C5}"/>
              </a:ext>
            </a:extLst>
          </p:cNvPr>
          <p:cNvPicPr>
            <a:picLocks noChangeAspect="1"/>
          </p:cNvPicPr>
          <p:nvPr/>
        </p:nvPicPr>
        <p:blipFill>
          <a:blip r:embed="rId6"/>
          <a:stretch>
            <a:fillRect/>
          </a:stretch>
        </p:blipFill>
        <p:spPr>
          <a:xfrm>
            <a:off x="6667743" y="2673193"/>
            <a:ext cx="1355067" cy="1183331"/>
          </a:xfrm>
          <a:prstGeom prst="rect">
            <a:avLst/>
          </a:prstGeom>
          <a:noFill/>
          <a:ln cap="flat">
            <a:noFill/>
          </a:ln>
        </p:spPr>
      </p:pic>
      <p:pic>
        <p:nvPicPr>
          <p:cNvPr id="14" name="Bildobjekt 30">
            <a:extLst>
              <a:ext uri="{FF2B5EF4-FFF2-40B4-BE49-F238E27FC236}">
                <a16:creationId xmlns:a16="http://schemas.microsoft.com/office/drawing/2014/main" id="{C4CB0D23-D7BB-44CE-B29C-DDBA73588177}"/>
              </a:ext>
            </a:extLst>
          </p:cNvPr>
          <p:cNvPicPr>
            <a:picLocks noChangeAspect="1"/>
          </p:cNvPicPr>
          <p:nvPr/>
        </p:nvPicPr>
        <p:blipFill>
          <a:blip r:embed="rId7"/>
          <a:stretch>
            <a:fillRect/>
          </a:stretch>
        </p:blipFill>
        <p:spPr>
          <a:xfrm>
            <a:off x="8360275" y="2740921"/>
            <a:ext cx="925763" cy="899135"/>
          </a:xfrm>
          <a:prstGeom prst="rect">
            <a:avLst/>
          </a:prstGeom>
          <a:noFill/>
          <a:ln cap="flat">
            <a:noFill/>
          </a:ln>
        </p:spPr>
      </p:pic>
      <p:pic>
        <p:nvPicPr>
          <p:cNvPr id="15" name="Bildobjekt 41">
            <a:extLst>
              <a:ext uri="{FF2B5EF4-FFF2-40B4-BE49-F238E27FC236}">
                <a16:creationId xmlns:a16="http://schemas.microsoft.com/office/drawing/2014/main" id="{76A686F1-6079-4ADB-9980-82D419419C52}"/>
              </a:ext>
            </a:extLst>
          </p:cNvPr>
          <p:cNvPicPr>
            <a:picLocks noChangeAspect="1"/>
          </p:cNvPicPr>
          <p:nvPr/>
        </p:nvPicPr>
        <p:blipFill>
          <a:blip r:embed="rId8"/>
          <a:stretch>
            <a:fillRect/>
          </a:stretch>
        </p:blipFill>
        <p:spPr>
          <a:xfrm>
            <a:off x="9625818" y="2679616"/>
            <a:ext cx="1132624" cy="1059252"/>
          </a:xfrm>
          <a:prstGeom prst="rect">
            <a:avLst/>
          </a:prstGeom>
          <a:noFill/>
          <a:ln cap="flat">
            <a:noFill/>
          </a:ln>
        </p:spPr>
      </p:pic>
      <p:pic>
        <p:nvPicPr>
          <p:cNvPr id="16" name="Bildobjekt 42">
            <a:extLst>
              <a:ext uri="{FF2B5EF4-FFF2-40B4-BE49-F238E27FC236}">
                <a16:creationId xmlns:a16="http://schemas.microsoft.com/office/drawing/2014/main" id="{840587D4-D862-4FCC-96B6-21554BDEF22E}"/>
              </a:ext>
            </a:extLst>
          </p:cNvPr>
          <p:cNvPicPr>
            <a:picLocks noChangeAspect="1"/>
          </p:cNvPicPr>
          <p:nvPr/>
        </p:nvPicPr>
        <p:blipFill>
          <a:blip r:embed="rId9"/>
          <a:srcRect/>
          <a:stretch>
            <a:fillRect/>
          </a:stretch>
        </p:blipFill>
        <p:spPr>
          <a:xfrm>
            <a:off x="1203582" y="4279867"/>
            <a:ext cx="930761" cy="1213920"/>
          </a:xfrm>
          <a:prstGeom prst="rect">
            <a:avLst/>
          </a:prstGeom>
          <a:noFill/>
          <a:ln cap="flat">
            <a:noFill/>
          </a:ln>
        </p:spPr>
      </p:pic>
      <p:pic>
        <p:nvPicPr>
          <p:cNvPr id="17" name="Bildobjekt 43">
            <a:extLst>
              <a:ext uri="{FF2B5EF4-FFF2-40B4-BE49-F238E27FC236}">
                <a16:creationId xmlns:a16="http://schemas.microsoft.com/office/drawing/2014/main" id="{E68AFF17-90A6-4393-9BBC-BBC092BE292D}"/>
              </a:ext>
            </a:extLst>
          </p:cNvPr>
          <p:cNvPicPr>
            <a:picLocks noChangeAspect="1"/>
          </p:cNvPicPr>
          <p:nvPr/>
        </p:nvPicPr>
        <p:blipFill>
          <a:blip r:embed="rId10"/>
          <a:srcRect/>
          <a:stretch>
            <a:fillRect/>
          </a:stretch>
        </p:blipFill>
        <p:spPr>
          <a:xfrm>
            <a:off x="2703064" y="4277197"/>
            <a:ext cx="930761" cy="1213920"/>
          </a:xfrm>
          <a:prstGeom prst="rect">
            <a:avLst/>
          </a:prstGeom>
          <a:noFill/>
          <a:ln cap="flat">
            <a:noFill/>
          </a:ln>
        </p:spPr>
      </p:pic>
      <p:pic>
        <p:nvPicPr>
          <p:cNvPr id="18" name="Platshållare för innehåll 10">
            <a:extLst>
              <a:ext uri="{FF2B5EF4-FFF2-40B4-BE49-F238E27FC236}">
                <a16:creationId xmlns:a16="http://schemas.microsoft.com/office/drawing/2014/main" id="{4FE141A6-3348-414A-80A7-2F2D4B7972AB}"/>
              </a:ext>
            </a:extLst>
          </p:cNvPr>
          <p:cNvPicPr>
            <a:picLocks noChangeAspect="1"/>
          </p:cNvPicPr>
          <p:nvPr/>
        </p:nvPicPr>
        <p:blipFill>
          <a:blip r:embed="rId11"/>
          <a:stretch>
            <a:fillRect/>
          </a:stretch>
        </p:blipFill>
        <p:spPr>
          <a:xfrm>
            <a:off x="5612855" y="4550578"/>
            <a:ext cx="1292973" cy="667169"/>
          </a:xfrm>
          <a:prstGeom prst="rect">
            <a:avLst/>
          </a:prstGeom>
          <a:noFill/>
          <a:ln cap="flat">
            <a:noFill/>
          </a:ln>
        </p:spPr>
      </p:pic>
      <p:pic>
        <p:nvPicPr>
          <p:cNvPr id="19" name="Platshållare för innehåll 10">
            <a:extLst>
              <a:ext uri="{FF2B5EF4-FFF2-40B4-BE49-F238E27FC236}">
                <a16:creationId xmlns:a16="http://schemas.microsoft.com/office/drawing/2014/main" id="{60503731-3C2A-4557-98D6-F3859349FD26}"/>
              </a:ext>
            </a:extLst>
          </p:cNvPr>
          <p:cNvPicPr>
            <a:picLocks noChangeAspect="1"/>
          </p:cNvPicPr>
          <p:nvPr/>
        </p:nvPicPr>
        <p:blipFill>
          <a:blip r:embed="rId12"/>
          <a:stretch>
            <a:fillRect/>
          </a:stretch>
        </p:blipFill>
        <p:spPr>
          <a:xfrm>
            <a:off x="7421831" y="4550578"/>
            <a:ext cx="1292973" cy="667169"/>
          </a:xfrm>
          <a:prstGeom prst="rect">
            <a:avLst/>
          </a:prstGeom>
          <a:noFill/>
          <a:ln cap="flat">
            <a:noFill/>
          </a:ln>
        </p:spPr>
      </p:pic>
      <p:pic>
        <p:nvPicPr>
          <p:cNvPr id="20" name="Bildobjekt 46">
            <a:extLst>
              <a:ext uri="{FF2B5EF4-FFF2-40B4-BE49-F238E27FC236}">
                <a16:creationId xmlns:a16="http://schemas.microsoft.com/office/drawing/2014/main" id="{2744D801-E83B-401A-9EF4-C01372859A26}"/>
              </a:ext>
            </a:extLst>
          </p:cNvPr>
          <p:cNvPicPr>
            <a:picLocks noChangeAspect="1"/>
          </p:cNvPicPr>
          <p:nvPr/>
        </p:nvPicPr>
        <p:blipFill>
          <a:blip r:embed="rId13"/>
          <a:srcRect/>
          <a:stretch>
            <a:fillRect/>
          </a:stretch>
        </p:blipFill>
        <p:spPr>
          <a:xfrm>
            <a:off x="9175590" y="4493533"/>
            <a:ext cx="1812828" cy="781263"/>
          </a:xfrm>
          <a:prstGeom prst="rect">
            <a:avLst/>
          </a:prstGeom>
          <a:noFill/>
          <a:ln cap="flat">
            <a:noFill/>
          </a:ln>
        </p:spPr>
      </p:pic>
      <p:pic>
        <p:nvPicPr>
          <p:cNvPr id="21" name="Bildobjekt 2">
            <a:extLst>
              <a:ext uri="{FF2B5EF4-FFF2-40B4-BE49-F238E27FC236}">
                <a16:creationId xmlns:a16="http://schemas.microsoft.com/office/drawing/2014/main" id="{4A1C75B6-6CEE-487E-B8B9-3A0E599B08DB}"/>
              </a:ext>
            </a:extLst>
          </p:cNvPr>
          <p:cNvPicPr>
            <a:picLocks noChangeAspect="1"/>
          </p:cNvPicPr>
          <p:nvPr/>
        </p:nvPicPr>
        <p:blipFill>
          <a:blip r:embed="rId14"/>
          <a:stretch>
            <a:fillRect/>
          </a:stretch>
        </p:blipFill>
        <p:spPr>
          <a:xfrm>
            <a:off x="3914229" y="4368539"/>
            <a:ext cx="1058960" cy="1031248"/>
          </a:xfrm>
          <a:prstGeom prst="rect">
            <a:avLst/>
          </a:prstGeom>
          <a:noFill/>
          <a:ln cap="flat">
            <a:noFill/>
          </a:ln>
        </p:spPr>
      </p:pic>
      <p:pic>
        <p:nvPicPr>
          <p:cNvPr id="1026" name="Picture 2" descr="How the World Wildlife Fund logo was designed - Creative Review">
            <a:extLst>
              <a:ext uri="{FF2B5EF4-FFF2-40B4-BE49-F238E27FC236}">
                <a16:creationId xmlns:a16="http://schemas.microsoft.com/office/drawing/2014/main" id="{70E67B7D-B998-4FDA-BAC4-F51E91E3164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89046" y="2627761"/>
            <a:ext cx="969135" cy="1162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ktangel 17">
            <a:extLst>
              <a:ext uri="{FF2B5EF4-FFF2-40B4-BE49-F238E27FC236}">
                <a16:creationId xmlns:a16="http://schemas.microsoft.com/office/drawing/2014/main" id="{6FC85816-A2C3-4D6B-8839-0D6CE4744092}"/>
              </a:ext>
            </a:extLst>
          </p:cNvPr>
          <p:cNvSpPr/>
          <p:nvPr/>
        </p:nvSpPr>
        <p:spPr>
          <a:xfrm>
            <a:off x="-5315" y="-97"/>
            <a:ext cx="12197315" cy="6858097"/>
          </a:xfrm>
          <a:prstGeom prst="rect">
            <a:avLst/>
          </a:prstGeom>
          <a:solidFill>
            <a:srgbClr val="FFFFFF">
              <a:alpha val="40000"/>
            </a:srgbClr>
          </a:solidFill>
          <a:ln cap="flat">
            <a:noFill/>
            <a:prstDash val="solid"/>
          </a:ln>
        </p:spPr>
        <p:txBody>
          <a:bodyPr vert="horz" wrap="square" lIns="121920" tIns="60960" rIns="121920" bIns="60960" anchor="ctr" anchorCtr="1" compatLnSpc="1">
            <a:normAutofit/>
          </a:bodyPr>
          <a:lstStyle/>
          <a:p>
            <a:pPr algn="ctr" defTabSz="1219170">
              <a:defRPr sz="1800" b="0" i="0" u="none" strike="noStrike" kern="0" cap="none" spc="0" baseline="0">
                <a:solidFill>
                  <a:srgbClr val="000000"/>
                </a:solidFill>
                <a:uFillTx/>
              </a:defRPr>
            </a:pPr>
            <a:endParaRPr lang="en-US" sz="3733">
              <a:solidFill>
                <a:srgbClr val="FFFFFF"/>
              </a:solidFill>
              <a:latin typeface="Arial"/>
            </a:endParaRPr>
          </a:p>
        </p:txBody>
      </p:sp>
      <p:sp>
        <p:nvSpPr>
          <p:cNvPr id="3" name="Rubrik 1">
            <a:extLst>
              <a:ext uri="{FF2B5EF4-FFF2-40B4-BE49-F238E27FC236}">
                <a16:creationId xmlns:a16="http://schemas.microsoft.com/office/drawing/2014/main" id="{DD5D8B26-471E-4F24-8DD4-E24B0793A20A}"/>
              </a:ext>
            </a:extLst>
          </p:cNvPr>
          <p:cNvSpPr txBox="1">
            <a:spLocks noGrp="1"/>
          </p:cNvSpPr>
          <p:nvPr>
            <p:ph type="title"/>
          </p:nvPr>
        </p:nvSpPr>
        <p:spPr>
          <a:xfrm>
            <a:off x="600005" y="1107484"/>
            <a:ext cx="10992001" cy="497299"/>
          </a:xfrm>
          <a:prstGeom prst="rect">
            <a:avLst/>
          </a:prstGeom>
          <a:noFill/>
          <a:ln>
            <a:noFill/>
          </a:ln>
        </p:spPr>
        <p:txBody>
          <a:bodyPr vert="horz" wrap="square" lIns="0" tIns="0" rIns="0" bIns="0" anchor="t" anchorCtr="1" compatLnSpc="1">
            <a:noAutofit/>
          </a:bodyPr>
          <a:lstStyle/>
          <a:p>
            <a:pPr lvl="0"/>
            <a:r>
              <a:rPr lang="sv-SE">
                <a:solidFill>
                  <a:srgbClr val="404040"/>
                </a:solidFill>
              </a:rPr>
              <a:t>Carton Solutions Services</a:t>
            </a:r>
            <a:endParaRPr lang="en-US">
              <a:solidFill>
                <a:srgbClr val="404040"/>
              </a:solidFill>
            </a:endParaRPr>
          </a:p>
        </p:txBody>
      </p:sp>
      <p:sp>
        <p:nvSpPr>
          <p:cNvPr id="4" name="Platshållare för bildnummer 4">
            <a:extLst>
              <a:ext uri="{FF2B5EF4-FFF2-40B4-BE49-F238E27FC236}">
                <a16:creationId xmlns:a16="http://schemas.microsoft.com/office/drawing/2014/main" id="{BD287ADF-7774-4743-9418-B4E60F33D74C}"/>
              </a:ext>
            </a:extLst>
          </p:cNvPr>
          <p:cNvSpPr txBox="1"/>
          <p:nvPr/>
        </p:nvSpPr>
        <p:spPr>
          <a:xfrm>
            <a:off x="177600" y="356653"/>
            <a:ext cx="720949" cy="143999"/>
          </a:xfrm>
          <a:prstGeom prst="rect">
            <a:avLst/>
          </a:prstGeom>
          <a:noFill/>
          <a:ln cap="flat">
            <a:noFill/>
          </a:ln>
        </p:spPr>
        <p:txBody>
          <a:bodyPr vert="horz" wrap="square" lIns="0" tIns="0" rIns="0" bIns="0" anchor="b" anchorCtr="0" compatLnSpc="1">
            <a:noAutofit/>
          </a:bodyPr>
          <a:lstStyle/>
          <a:p>
            <a:pPr defTabSz="1219170">
              <a:defRPr sz="1800" b="0" i="0" u="none" strike="noStrike" kern="0" cap="none" spc="0" baseline="0">
                <a:solidFill>
                  <a:srgbClr val="000000"/>
                </a:solidFill>
                <a:uFillTx/>
              </a:defRPr>
            </a:pPr>
            <a:fld id="{83B5774C-B715-488C-9F15-4B7CA203D241}" type="slidenum">
              <a:rPr lang="en-US" sz="1067" b="1">
                <a:solidFill>
                  <a:srgbClr val="404040"/>
                </a:solidFill>
                <a:latin typeface="Arial"/>
              </a:rPr>
              <a:pPr defTabSz="1219170">
                <a:defRPr sz="1800" b="0" i="0" u="none" strike="noStrike" kern="0" cap="none" spc="0" baseline="0">
                  <a:solidFill>
                    <a:srgbClr val="000000"/>
                  </a:solidFill>
                  <a:uFillTx/>
                </a:defRPr>
              </a:pPr>
              <a:t>11</a:t>
            </a:fld>
            <a:endParaRPr lang="en-US" sz="1067" b="1">
              <a:solidFill>
                <a:srgbClr val="404040"/>
              </a:solidFill>
              <a:latin typeface="Arial"/>
            </a:endParaRPr>
          </a:p>
        </p:txBody>
      </p:sp>
      <p:grpSp>
        <p:nvGrpSpPr>
          <p:cNvPr id="5" name="Grupp 2">
            <a:extLst>
              <a:ext uri="{FF2B5EF4-FFF2-40B4-BE49-F238E27FC236}">
                <a16:creationId xmlns:a16="http://schemas.microsoft.com/office/drawing/2014/main" id="{E64ED435-69BB-4857-A208-1355E2A9F60F}"/>
              </a:ext>
            </a:extLst>
          </p:cNvPr>
          <p:cNvGrpSpPr/>
          <p:nvPr/>
        </p:nvGrpSpPr>
        <p:grpSpPr>
          <a:xfrm>
            <a:off x="0" y="5349215"/>
            <a:ext cx="12192000" cy="1508784"/>
            <a:chOff x="0" y="4011911"/>
            <a:chExt cx="9144000" cy="1131588"/>
          </a:xfrm>
        </p:grpSpPr>
        <p:sp>
          <p:nvSpPr>
            <p:cNvPr id="6" name="Platshållare för innehåll 16">
              <a:extLst>
                <a:ext uri="{FF2B5EF4-FFF2-40B4-BE49-F238E27FC236}">
                  <a16:creationId xmlns:a16="http://schemas.microsoft.com/office/drawing/2014/main" id="{3EF752CF-E452-4976-9DE6-8BA5E1E12CB1}"/>
                </a:ext>
              </a:extLst>
            </p:cNvPr>
            <p:cNvSpPr txBox="1"/>
            <p:nvPr/>
          </p:nvSpPr>
          <p:spPr>
            <a:xfrm>
              <a:off x="0" y="4011911"/>
              <a:ext cx="9144000" cy="1131588"/>
            </a:xfrm>
            <a:prstGeom prst="rect">
              <a:avLst/>
            </a:prstGeom>
            <a:solidFill>
              <a:srgbClr val="FFFFFF">
                <a:alpha val="70000"/>
              </a:srgbClr>
            </a:solidFill>
            <a:ln cap="flat">
              <a:noFill/>
            </a:ln>
          </p:spPr>
          <p:txBody>
            <a:bodyPr vert="horz" wrap="square" lIns="121920" tIns="60960" rIns="121920" bIns="60960" anchor="ctr" anchorCtr="1" compatLnSpc="1">
              <a:noAutofit/>
            </a:bodyPr>
            <a:lstStyle/>
            <a:p>
              <a:pPr algn="ctr" defTabSz="1219170">
                <a:spcBef>
                  <a:spcPts val="1600"/>
                </a:spcBef>
                <a:defRPr sz="1800" b="0" i="0" u="none" strike="noStrike" kern="0" cap="none" spc="0" baseline="0">
                  <a:solidFill>
                    <a:srgbClr val="000000"/>
                  </a:solidFill>
                  <a:uFillTx/>
                </a:defRPr>
              </a:pPr>
              <a:r>
                <a:rPr lang="en-US" sz="1867">
                  <a:solidFill>
                    <a:srgbClr val="404040"/>
                  </a:solidFill>
                  <a:latin typeface="Arial"/>
                </a:rPr>
                <a:t>The team of Carton Solutions consists of a mix of people with different backgrounds and expertise. </a:t>
              </a:r>
              <a:br>
                <a:rPr lang="en-US" sz="1867">
                  <a:solidFill>
                    <a:srgbClr val="404040"/>
                  </a:solidFill>
                  <a:latin typeface="Arial"/>
                </a:rPr>
              </a:br>
              <a:r>
                <a:rPr lang="en-US" sz="1867">
                  <a:solidFill>
                    <a:srgbClr val="404040"/>
                  </a:solidFill>
                  <a:latin typeface="Arial"/>
                </a:rPr>
                <a:t>The common factor is that we all        great packaging!</a:t>
              </a:r>
              <a:endParaRPr lang="en-US" sz="1867" i="1">
                <a:solidFill>
                  <a:srgbClr val="404040"/>
                </a:solidFill>
                <a:latin typeface="Arial"/>
              </a:endParaRPr>
            </a:p>
          </p:txBody>
        </p:sp>
        <p:sp>
          <p:nvSpPr>
            <p:cNvPr id="7" name="Hjärta 9">
              <a:extLst>
                <a:ext uri="{FF2B5EF4-FFF2-40B4-BE49-F238E27FC236}">
                  <a16:creationId xmlns:a16="http://schemas.microsoft.com/office/drawing/2014/main" id="{A3B0227A-76A5-4DE0-AE74-3FBD92E059DC}"/>
                </a:ext>
              </a:extLst>
            </p:cNvPr>
            <p:cNvSpPr/>
            <p:nvPr/>
          </p:nvSpPr>
          <p:spPr>
            <a:xfrm>
              <a:off x="5106969" y="4652083"/>
              <a:ext cx="185111" cy="151918"/>
            </a:xfrm>
            <a:custGeom>
              <a:avLst/>
              <a:gdLst>
                <a:gd name="f0" fmla="val 10800000"/>
                <a:gd name="f1" fmla="val 5400000"/>
                <a:gd name="f2" fmla="val 180"/>
                <a:gd name="f3" fmla="val w"/>
                <a:gd name="f4" fmla="val h"/>
                <a:gd name="f5" fmla="val ss"/>
                <a:gd name="f6" fmla="val 0"/>
                <a:gd name="f7" fmla="+- 0 0 -360"/>
                <a:gd name="f8" fmla="abs f3"/>
                <a:gd name="f9" fmla="abs f4"/>
                <a:gd name="f10" fmla="abs f5"/>
                <a:gd name="f11" fmla="*/ f7 f0 1"/>
                <a:gd name="f12" fmla="?: f8 f3 1"/>
                <a:gd name="f13" fmla="?: f9 f4 1"/>
                <a:gd name="f14" fmla="?: f10 f5 1"/>
                <a:gd name="f15" fmla="*/ f11 1 f2"/>
                <a:gd name="f16" fmla="*/ f12 1 21600"/>
                <a:gd name="f17" fmla="*/ f13 1 21600"/>
                <a:gd name="f18" fmla="*/ 21600 f12 1"/>
                <a:gd name="f19" fmla="*/ 21600 f13 1"/>
                <a:gd name="f20" fmla="+- f15 0 f1"/>
                <a:gd name="f21" fmla="min f17 f16"/>
                <a:gd name="f22" fmla="*/ f18 1 f14"/>
                <a:gd name="f23" fmla="*/ f19 1 f14"/>
                <a:gd name="f24" fmla="val f22"/>
                <a:gd name="f25" fmla="val f23"/>
                <a:gd name="f26" fmla="+- f25 0 f6"/>
                <a:gd name="f27" fmla="+- f24 0 f6"/>
                <a:gd name="f28" fmla="*/ f25 f21 1"/>
                <a:gd name="f29" fmla="*/ f26 1 3"/>
                <a:gd name="f30" fmla="*/ f26 1 4"/>
                <a:gd name="f31" fmla="*/ f27 1 2"/>
                <a:gd name="f32" fmla="*/ f27 1 6"/>
                <a:gd name="f33" fmla="*/ f27 49 1"/>
                <a:gd name="f34" fmla="*/ f27 10 1"/>
                <a:gd name="f35" fmla="*/ f27 5 1"/>
                <a:gd name="f36" fmla="*/ f26 2 1"/>
                <a:gd name="f37" fmla="+- f6 f31 0"/>
                <a:gd name="f38" fmla="*/ f33 1 48"/>
                <a:gd name="f39" fmla="*/ f34 1 48"/>
                <a:gd name="f40" fmla="+- f6 0 f29"/>
                <a:gd name="f41" fmla="*/ f35 1 6"/>
                <a:gd name="f42" fmla="*/ f36 1 3"/>
                <a:gd name="f43" fmla="*/ f32 f21 1"/>
                <a:gd name="f44" fmla="*/ f30 f21 1"/>
                <a:gd name="f45" fmla="+- f37 0 f38"/>
                <a:gd name="f46" fmla="+- f37 0 f39"/>
                <a:gd name="f47" fmla="+- f37 f39 0"/>
                <a:gd name="f48" fmla="+- f37 f38 0"/>
                <a:gd name="f49" fmla="*/ f41 f21 1"/>
                <a:gd name="f50" fmla="*/ f42 f21 1"/>
                <a:gd name="f51" fmla="*/ f37 f21 1"/>
                <a:gd name="f52" fmla="*/ f40 f21 1"/>
                <a:gd name="f53" fmla="*/ f47 f21 1"/>
                <a:gd name="f54" fmla="*/ f48 f21 1"/>
                <a:gd name="f55" fmla="*/ f45 f21 1"/>
                <a:gd name="f56" fmla="*/ f46 f21 1"/>
              </a:gdLst>
              <a:ahLst/>
              <a:cxnLst>
                <a:cxn ang="3cd4">
                  <a:pos x="hc" y="t"/>
                </a:cxn>
                <a:cxn ang="0">
                  <a:pos x="r" y="vc"/>
                </a:cxn>
                <a:cxn ang="cd4">
                  <a:pos x="hc" y="b"/>
                </a:cxn>
                <a:cxn ang="cd2">
                  <a:pos x="l" y="vc"/>
                </a:cxn>
                <a:cxn ang="f20">
                  <a:pos x="f51" y="f44"/>
                </a:cxn>
              </a:cxnLst>
              <a:rect l="f43" t="f44" r="f49" b="f50"/>
              <a:pathLst>
                <a:path>
                  <a:moveTo>
                    <a:pt x="f51" y="f44"/>
                  </a:moveTo>
                  <a:cubicBezTo>
                    <a:pt x="f53" y="f52"/>
                    <a:pt x="f54" y="f44"/>
                    <a:pt x="f51" y="f28"/>
                  </a:cubicBezTo>
                  <a:cubicBezTo>
                    <a:pt x="f55" y="f44"/>
                    <a:pt x="f56" y="f52"/>
                    <a:pt x="f51" y="f44"/>
                  </a:cubicBezTo>
                  <a:close/>
                </a:path>
              </a:pathLst>
            </a:custGeom>
            <a:solidFill>
              <a:srgbClr val="40A020"/>
            </a:solidFill>
            <a:ln w="3172" cap="flat">
              <a:solidFill>
                <a:srgbClr val="404040"/>
              </a:solidFill>
              <a:prstDash val="solid"/>
              <a:miter/>
            </a:ln>
          </p:spPr>
          <p:txBody>
            <a:bodyPr vert="horz" wrap="square" lIns="121920" tIns="60960" rIns="121920" bIns="60960" anchor="ctr" anchorCtr="1" compatLnSpc="1">
              <a:normAutofit fontScale="25000" lnSpcReduction="20000"/>
            </a:bodyPr>
            <a:lstStyle/>
            <a:p>
              <a:pPr algn="ctr" defTabSz="1219170">
                <a:lnSpc>
                  <a:spcPct val="60000"/>
                </a:lnSpc>
                <a:defRPr sz="100" b="0" i="0" u="none" strike="noStrike" kern="0" cap="none" spc="0" baseline="0">
                  <a:solidFill>
                    <a:srgbClr val="000000"/>
                  </a:solidFill>
                  <a:uFillTx/>
                </a:defRPr>
              </a:pPr>
              <a:endParaRPr lang="en-US" sz="267">
                <a:solidFill>
                  <a:srgbClr val="FFFFFF"/>
                </a:solidFill>
                <a:latin typeface="Arial"/>
              </a:endParaRPr>
            </a:p>
          </p:txBody>
        </p:sp>
      </p:grpSp>
      <p:pic>
        <p:nvPicPr>
          <p:cNvPr id="8" name="Bildobjekt 12" descr="En bild som visar rum, ritning&#10;&#10;Automatiskt genererad beskrivning">
            <a:extLst>
              <a:ext uri="{FF2B5EF4-FFF2-40B4-BE49-F238E27FC236}">
                <a16:creationId xmlns:a16="http://schemas.microsoft.com/office/drawing/2014/main" id="{69B6CF03-DBFB-41F6-8BBE-4213047596FB}"/>
              </a:ext>
            </a:extLst>
          </p:cNvPr>
          <p:cNvPicPr>
            <a:picLocks noChangeAspect="1"/>
          </p:cNvPicPr>
          <p:nvPr/>
        </p:nvPicPr>
        <p:blipFill>
          <a:blip r:embed="rId3"/>
          <a:stretch>
            <a:fillRect/>
          </a:stretch>
        </p:blipFill>
        <p:spPr>
          <a:xfrm>
            <a:off x="1775521" y="2660916"/>
            <a:ext cx="2044732" cy="2051949"/>
          </a:xfrm>
          <a:prstGeom prst="rect">
            <a:avLst/>
          </a:prstGeom>
          <a:noFill/>
          <a:ln cap="flat">
            <a:noFill/>
          </a:ln>
        </p:spPr>
      </p:pic>
      <p:pic>
        <p:nvPicPr>
          <p:cNvPr id="9" name="Bildobjekt 13" descr="En bild som visar rum, ritning, enhet&#10;&#10;Automatiskt genererad beskrivning">
            <a:extLst>
              <a:ext uri="{FF2B5EF4-FFF2-40B4-BE49-F238E27FC236}">
                <a16:creationId xmlns:a16="http://schemas.microsoft.com/office/drawing/2014/main" id="{26AA0434-B493-47C3-9CF3-9B37CE14D59D}"/>
              </a:ext>
            </a:extLst>
          </p:cNvPr>
          <p:cNvPicPr>
            <a:picLocks noChangeAspect="1"/>
          </p:cNvPicPr>
          <p:nvPr/>
        </p:nvPicPr>
        <p:blipFill>
          <a:blip r:embed="rId4"/>
          <a:stretch>
            <a:fillRect/>
          </a:stretch>
        </p:blipFill>
        <p:spPr>
          <a:xfrm>
            <a:off x="5070019" y="2660916"/>
            <a:ext cx="2051949" cy="2051949"/>
          </a:xfrm>
          <a:prstGeom prst="rect">
            <a:avLst/>
          </a:prstGeom>
          <a:noFill/>
          <a:ln cap="flat">
            <a:noFill/>
          </a:ln>
        </p:spPr>
      </p:pic>
      <p:pic>
        <p:nvPicPr>
          <p:cNvPr id="10" name="Bildobjekt 14" descr="En bild som visar ritning, rum, enhet&#10;&#10;Automatiskt genererad beskrivning">
            <a:extLst>
              <a:ext uri="{FF2B5EF4-FFF2-40B4-BE49-F238E27FC236}">
                <a16:creationId xmlns:a16="http://schemas.microsoft.com/office/drawing/2014/main" id="{82B54152-F4F1-4677-97AB-2ABAA457B723}"/>
              </a:ext>
            </a:extLst>
          </p:cNvPr>
          <p:cNvPicPr>
            <a:picLocks noChangeAspect="1"/>
          </p:cNvPicPr>
          <p:nvPr/>
        </p:nvPicPr>
        <p:blipFill>
          <a:blip r:embed="rId5"/>
          <a:stretch>
            <a:fillRect/>
          </a:stretch>
        </p:blipFill>
        <p:spPr>
          <a:xfrm>
            <a:off x="8371746" y="2708173"/>
            <a:ext cx="2044732" cy="2044732"/>
          </a:xfrm>
          <a:prstGeom prst="rect">
            <a:avLst/>
          </a:prstGeom>
          <a:noFill/>
          <a:ln cap="flat">
            <a:noFill/>
          </a:ln>
        </p:spPr>
      </p:pic>
      <p:sp>
        <p:nvSpPr>
          <p:cNvPr id="11" name="Platshållare för sidfot 3">
            <a:extLst>
              <a:ext uri="{FF2B5EF4-FFF2-40B4-BE49-F238E27FC236}">
                <a16:creationId xmlns:a16="http://schemas.microsoft.com/office/drawing/2014/main" id="{B858A97D-5620-40BE-BC50-421FD8B34CB8}"/>
              </a:ext>
            </a:extLst>
          </p:cNvPr>
          <p:cNvSpPr txBox="1"/>
          <p:nvPr/>
        </p:nvSpPr>
        <p:spPr>
          <a:xfrm>
            <a:off x="47330" y="164641"/>
            <a:ext cx="9216761" cy="143999"/>
          </a:xfrm>
          <a:prstGeom prst="rect">
            <a:avLst/>
          </a:prstGeom>
          <a:noFill/>
          <a:ln cap="flat">
            <a:noFill/>
          </a:ln>
        </p:spPr>
        <p:txBody>
          <a:bodyPr vert="horz" wrap="square" lIns="121920" tIns="60960" rIns="121920" bIns="60960" anchor="ctr" anchorCtr="0" compatLnSpc="1">
            <a:noAutofit/>
          </a:bodyPr>
          <a:lstStyle/>
          <a:p>
            <a:pPr defTabSz="1219170">
              <a:defRPr sz="1800" b="0" i="0" u="none" strike="noStrike" kern="0" cap="none" spc="0" baseline="0">
                <a:solidFill>
                  <a:srgbClr val="000000"/>
                </a:solidFill>
                <a:uFillTx/>
              </a:defRPr>
            </a:pPr>
            <a:r>
              <a:rPr lang="sv-SE" sz="933" cap="all">
                <a:solidFill>
                  <a:srgbClr val="404040"/>
                </a:solidFill>
                <a:latin typeface="Arial"/>
              </a:rPr>
              <a:t>Billerudkorsnäs CARTONBOARD </a:t>
            </a:r>
            <a:r>
              <a:rPr lang="sv-SE" sz="933" b="1">
                <a:solidFill>
                  <a:srgbClr val="404040"/>
                </a:solidFill>
                <a:latin typeface="Arial"/>
              </a:rPr>
              <a:t>– VALUE PROPOSAL – </a:t>
            </a:r>
            <a:r>
              <a:rPr lang="en-US" sz="933" b="1">
                <a:solidFill>
                  <a:srgbClr val="404040"/>
                </a:solidFill>
                <a:latin typeface="Arial"/>
              </a:rPr>
              <a:t>Carton Solutions</a:t>
            </a:r>
            <a:r>
              <a:rPr lang="sv-SE" sz="933">
                <a:solidFill>
                  <a:srgbClr val="404040"/>
                </a:solidFill>
                <a:latin typeface="Arial"/>
              </a:rPr>
              <a:t> </a:t>
            </a:r>
            <a:endParaRPr lang="sv-SE" sz="933" cap="all">
              <a:solidFill>
                <a:srgbClr val="404040"/>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0DBFE6-25CB-9345-8C8B-DE7291719811}"/>
              </a:ext>
            </a:extLst>
          </p:cNvPr>
          <p:cNvSpPr>
            <a:spLocks noGrp="1"/>
          </p:cNvSpPr>
          <p:nvPr>
            <p:ph type="title"/>
          </p:nvPr>
        </p:nvSpPr>
        <p:spPr/>
        <p:txBody>
          <a:bodyPr/>
          <a:lstStyle/>
          <a:p>
            <a:r>
              <a:rPr lang="en-GB" dirty="0">
                <a:solidFill>
                  <a:schemeClr val="tx2"/>
                </a:solidFill>
              </a:rPr>
              <a:t>Starting with your needs and requirements</a:t>
            </a:r>
            <a:r>
              <a:rPr lang="sv-SE" dirty="0">
                <a:solidFill>
                  <a:schemeClr val="tx2"/>
                </a:solidFill>
              </a:rPr>
              <a:t> </a:t>
            </a:r>
            <a:br>
              <a:rPr lang="sv-SE" dirty="0">
                <a:solidFill>
                  <a:schemeClr val="tx2"/>
                </a:solidFill>
              </a:rPr>
            </a:br>
            <a:br>
              <a:rPr lang="sv-SE" dirty="0">
                <a:solidFill>
                  <a:schemeClr val="tx2"/>
                </a:solidFill>
              </a:rPr>
            </a:br>
            <a:endParaRPr lang="sv-SE" dirty="0">
              <a:solidFill>
                <a:schemeClr val="tx2"/>
              </a:solidFill>
            </a:endParaRPr>
          </a:p>
        </p:txBody>
      </p:sp>
      <p:sp>
        <p:nvSpPr>
          <p:cNvPr id="3" name="Platshållare för text 2">
            <a:extLst>
              <a:ext uri="{FF2B5EF4-FFF2-40B4-BE49-F238E27FC236}">
                <a16:creationId xmlns:a16="http://schemas.microsoft.com/office/drawing/2014/main" id="{440A4499-5CDD-8D4F-927D-81ABE285F8B9}"/>
              </a:ext>
            </a:extLst>
          </p:cNvPr>
          <p:cNvSpPr>
            <a:spLocks noGrp="1"/>
          </p:cNvSpPr>
          <p:nvPr>
            <p:ph type="body" sz="quarter" idx="22"/>
          </p:nvPr>
        </p:nvSpPr>
        <p:spPr/>
        <p:txBody>
          <a:bodyPr/>
          <a:lstStyle/>
          <a:p>
            <a:r>
              <a:rPr lang="en-GB" b="1" dirty="0"/>
              <a:t>It begins here: </a:t>
            </a:r>
            <a:r>
              <a:rPr lang="en-GB" dirty="0"/>
              <a:t>New design for new product </a:t>
            </a:r>
            <a:r>
              <a:rPr lang="en-GB" b="1" dirty="0"/>
              <a:t>or</a:t>
            </a:r>
            <a:r>
              <a:rPr lang="en-GB" dirty="0"/>
              <a:t> revamp existing </a:t>
            </a:r>
            <a:br>
              <a:rPr lang="en-GB" dirty="0"/>
            </a:br>
            <a:r>
              <a:rPr lang="en-GB" dirty="0"/>
              <a:t>packaging – improve, optimize, rebrand</a:t>
            </a:r>
            <a:r>
              <a:rPr lang="sv-SE" dirty="0"/>
              <a:t> …</a:t>
            </a:r>
          </a:p>
          <a:p>
            <a:endParaRPr lang="sv-SE" dirty="0"/>
          </a:p>
        </p:txBody>
      </p:sp>
      <p:sp>
        <p:nvSpPr>
          <p:cNvPr id="4" name="Platshållare för innehåll 3">
            <a:extLst>
              <a:ext uri="{FF2B5EF4-FFF2-40B4-BE49-F238E27FC236}">
                <a16:creationId xmlns:a16="http://schemas.microsoft.com/office/drawing/2014/main" id="{8DF29809-B144-2D43-8BA5-5ECC43F77C1C}"/>
              </a:ext>
            </a:extLst>
          </p:cNvPr>
          <p:cNvSpPr>
            <a:spLocks noGrp="1"/>
          </p:cNvSpPr>
          <p:nvPr>
            <p:ph sz="quarter" idx="13"/>
          </p:nvPr>
        </p:nvSpPr>
        <p:spPr/>
        <p:txBody>
          <a:bodyPr/>
          <a:lstStyle/>
          <a:p>
            <a:r>
              <a:rPr lang="en-GB" sz="2133" dirty="0"/>
              <a:t>Better protection of contents</a:t>
            </a:r>
            <a:r>
              <a:rPr lang="sv-SE" sz="2133" dirty="0"/>
              <a:t> </a:t>
            </a:r>
          </a:p>
          <a:p>
            <a:r>
              <a:rPr lang="en-GB" sz="2133" dirty="0"/>
              <a:t>User-friendliness, function</a:t>
            </a:r>
            <a:r>
              <a:rPr lang="sv-SE" sz="2133" dirty="0"/>
              <a:t> </a:t>
            </a:r>
          </a:p>
          <a:p>
            <a:r>
              <a:rPr lang="en-GB" sz="2133" dirty="0"/>
              <a:t>Shelf impact</a:t>
            </a:r>
            <a:r>
              <a:rPr lang="sv-SE" sz="2133" dirty="0"/>
              <a:t> </a:t>
            </a:r>
          </a:p>
          <a:p>
            <a:r>
              <a:rPr lang="en-GB" sz="2133" dirty="0"/>
              <a:t>Environmental performance</a:t>
            </a:r>
          </a:p>
          <a:p>
            <a:r>
              <a:rPr lang="en-GB" sz="2133" dirty="0" err="1"/>
              <a:t>Lightweighting</a:t>
            </a:r>
            <a:r>
              <a:rPr lang="en-GB" sz="2133" dirty="0"/>
              <a:t> = cost reduction</a:t>
            </a:r>
          </a:p>
          <a:p>
            <a:r>
              <a:rPr lang="en-GB" sz="2133" dirty="0"/>
              <a:t>Improved logistics solution</a:t>
            </a:r>
          </a:p>
          <a:p>
            <a:r>
              <a:rPr lang="en-GB" sz="2133" dirty="0"/>
              <a:t>Technology integration</a:t>
            </a:r>
          </a:p>
        </p:txBody>
      </p:sp>
      <p:sp>
        <p:nvSpPr>
          <p:cNvPr id="5" name="Platshållare för innehåll 4">
            <a:extLst>
              <a:ext uri="{FF2B5EF4-FFF2-40B4-BE49-F238E27FC236}">
                <a16:creationId xmlns:a16="http://schemas.microsoft.com/office/drawing/2014/main" id="{B746E937-2A5A-264E-B017-74F08633C302}"/>
              </a:ext>
            </a:extLst>
          </p:cNvPr>
          <p:cNvSpPr>
            <a:spLocks noGrp="1"/>
          </p:cNvSpPr>
          <p:nvPr>
            <p:ph sz="quarter" idx="14"/>
          </p:nvPr>
        </p:nvSpPr>
        <p:spPr/>
        <p:txBody>
          <a:bodyPr/>
          <a:lstStyle/>
          <a:p>
            <a:endParaRPr lang="sv-SE"/>
          </a:p>
        </p:txBody>
      </p:sp>
      <p:sp>
        <p:nvSpPr>
          <p:cNvPr id="6" name="Platshållare för sidfot 5">
            <a:extLst>
              <a:ext uri="{FF2B5EF4-FFF2-40B4-BE49-F238E27FC236}">
                <a16:creationId xmlns:a16="http://schemas.microsoft.com/office/drawing/2014/main" id="{BB20262F-878F-F64C-9A2D-E773FAE88005}"/>
              </a:ext>
            </a:extLst>
          </p:cNvPr>
          <p:cNvSpPr>
            <a:spLocks noGrp="1"/>
          </p:cNvSpPr>
          <p:nvPr>
            <p:ph type="ftr" sz="quarter" idx="20"/>
          </p:nvPr>
        </p:nvSpPr>
        <p:spPr/>
        <p:txBody>
          <a:bodyPr/>
          <a:lstStyle/>
          <a:p>
            <a:pPr defTabSz="1219170"/>
            <a:r>
              <a:rPr lang="sv-SE" dirty="0" err="1">
                <a:solidFill>
                  <a:srgbClr val="404040"/>
                </a:solidFill>
                <a:latin typeface="Arial"/>
              </a:rPr>
              <a:t>Adding</a:t>
            </a:r>
            <a:r>
              <a:rPr lang="sv-SE" dirty="0">
                <a:solidFill>
                  <a:srgbClr val="404040"/>
                </a:solidFill>
                <a:latin typeface="Arial"/>
              </a:rPr>
              <a:t> </a:t>
            </a:r>
            <a:r>
              <a:rPr lang="sv-SE" dirty="0" err="1">
                <a:solidFill>
                  <a:srgbClr val="404040"/>
                </a:solidFill>
                <a:latin typeface="Arial"/>
              </a:rPr>
              <a:t>value</a:t>
            </a:r>
            <a:r>
              <a:rPr lang="sv-SE" dirty="0">
                <a:solidFill>
                  <a:srgbClr val="404040"/>
                </a:solidFill>
                <a:latin typeface="Arial"/>
              </a:rPr>
              <a:t> – </a:t>
            </a:r>
            <a:r>
              <a:rPr lang="sv-SE" dirty="0" err="1">
                <a:solidFill>
                  <a:srgbClr val="404040"/>
                </a:solidFill>
                <a:latin typeface="Arial"/>
              </a:rPr>
              <a:t>BillerudKorsnäs</a:t>
            </a:r>
            <a:r>
              <a:rPr lang="sv-SE" dirty="0">
                <a:solidFill>
                  <a:srgbClr val="404040"/>
                </a:solidFill>
                <a:latin typeface="Arial"/>
              </a:rPr>
              <a:t> total </a:t>
            </a:r>
            <a:r>
              <a:rPr lang="sv-SE" dirty="0" err="1">
                <a:solidFill>
                  <a:srgbClr val="404040"/>
                </a:solidFill>
                <a:latin typeface="Arial"/>
              </a:rPr>
              <a:t>cartonboard</a:t>
            </a:r>
            <a:r>
              <a:rPr lang="sv-SE" dirty="0">
                <a:solidFill>
                  <a:srgbClr val="404040"/>
                </a:solidFill>
                <a:latin typeface="Arial"/>
              </a:rPr>
              <a:t> offer</a:t>
            </a:r>
          </a:p>
        </p:txBody>
      </p:sp>
      <p:sp>
        <p:nvSpPr>
          <p:cNvPr id="7" name="Platshållare för bildnummer 6">
            <a:extLst>
              <a:ext uri="{FF2B5EF4-FFF2-40B4-BE49-F238E27FC236}">
                <a16:creationId xmlns:a16="http://schemas.microsoft.com/office/drawing/2014/main" id="{1F209F95-3EBD-0642-84C5-3F7C09A86463}"/>
              </a:ext>
            </a:extLst>
          </p:cNvPr>
          <p:cNvSpPr>
            <a:spLocks noGrp="1"/>
          </p:cNvSpPr>
          <p:nvPr>
            <p:ph type="sldNum" sz="quarter" idx="21"/>
          </p:nvPr>
        </p:nvSpPr>
        <p:spPr/>
        <p:txBody>
          <a:bodyPr/>
          <a:lstStyle/>
          <a:p>
            <a:pPr defTabSz="1219170"/>
            <a:fld id="{9E4FE655-A398-48B5-8790-4515CCC5A856}" type="slidenum">
              <a:rPr lang="en-US">
                <a:solidFill>
                  <a:srgbClr val="404040"/>
                </a:solidFill>
                <a:latin typeface="Arial"/>
              </a:rPr>
              <a:pPr defTabSz="1219170"/>
              <a:t>12</a:t>
            </a:fld>
            <a:endParaRPr lang="en-US">
              <a:solidFill>
                <a:srgbClr val="404040"/>
              </a:solidFill>
              <a:latin typeface="Arial"/>
            </a:endParaRPr>
          </a:p>
        </p:txBody>
      </p:sp>
      <p:pic>
        <p:nvPicPr>
          <p:cNvPr id="8" name="Bildobjekt 7">
            <a:extLst>
              <a:ext uri="{FF2B5EF4-FFF2-40B4-BE49-F238E27FC236}">
                <a16:creationId xmlns:a16="http://schemas.microsoft.com/office/drawing/2014/main" id="{44D3391A-9719-C14B-87C5-2715ECC838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8616" y="2496000"/>
            <a:ext cx="5280323" cy="3456000"/>
          </a:xfrm>
          <a:prstGeom prst="rect">
            <a:avLst/>
          </a:prstGeom>
        </p:spPr>
      </p:pic>
    </p:spTree>
    <p:extLst>
      <p:ext uri="{BB962C8B-B14F-4D97-AF65-F5344CB8AC3E}">
        <p14:creationId xmlns:p14="http://schemas.microsoft.com/office/powerpoint/2010/main" val="2377102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C032-D5E2-481E-808A-24F8E9100E18}"/>
              </a:ext>
            </a:extLst>
          </p:cNvPr>
          <p:cNvSpPr>
            <a:spLocks noGrp="1"/>
          </p:cNvSpPr>
          <p:nvPr>
            <p:ph type="title"/>
          </p:nvPr>
        </p:nvSpPr>
        <p:spPr/>
        <p:txBody>
          <a:bodyPr/>
          <a:lstStyle/>
          <a:p>
            <a:r>
              <a:rPr lang="en-US" dirty="0">
                <a:solidFill>
                  <a:srgbClr val="40A020"/>
                </a:solidFill>
              </a:rPr>
              <a:t>Packaging Innovation Library</a:t>
            </a:r>
            <a:endParaRPr lang="en-US" dirty="0"/>
          </a:p>
        </p:txBody>
      </p:sp>
      <p:sp>
        <p:nvSpPr>
          <p:cNvPr id="3" name="Footer Placeholder 2">
            <a:extLst>
              <a:ext uri="{FF2B5EF4-FFF2-40B4-BE49-F238E27FC236}">
                <a16:creationId xmlns:a16="http://schemas.microsoft.com/office/drawing/2014/main" id="{B6630B3D-6DEE-454B-B53D-A3CEB5AF5CF8}"/>
              </a:ext>
            </a:extLst>
          </p:cNvPr>
          <p:cNvSpPr>
            <a:spLocks noGrp="1"/>
          </p:cNvSpPr>
          <p:nvPr>
            <p:ph type="ftr" sz="quarter" idx="10"/>
          </p:nvPr>
        </p:nvSpPr>
        <p:spPr/>
        <p:txBody>
          <a:bodyPr/>
          <a:lstStyle/>
          <a:p>
            <a:r>
              <a:rPr lang="en-US" noProof="0"/>
              <a:t>TITLE OF PRESENTATION</a:t>
            </a:r>
          </a:p>
        </p:txBody>
      </p:sp>
      <p:sp>
        <p:nvSpPr>
          <p:cNvPr id="4" name="Slide Number Placeholder 3">
            <a:extLst>
              <a:ext uri="{FF2B5EF4-FFF2-40B4-BE49-F238E27FC236}">
                <a16:creationId xmlns:a16="http://schemas.microsoft.com/office/drawing/2014/main" id="{9FC754D4-0634-4191-951C-C52CA73D66C0}"/>
              </a:ext>
            </a:extLst>
          </p:cNvPr>
          <p:cNvSpPr>
            <a:spLocks noGrp="1"/>
          </p:cNvSpPr>
          <p:nvPr>
            <p:ph type="sldNum" sz="quarter" idx="11"/>
          </p:nvPr>
        </p:nvSpPr>
        <p:spPr/>
        <p:txBody>
          <a:bodyPr/>
          <a:lstStyle/>
          <a:p>
            <a:pPr algn="l"/>
            <a:fld id="{9E4FE655-A398-48B5-8790-4515CCC5A856}" type="slidenum">
              <a:rPr lang="en-US" noProof="0" smtClean="0"/>
              <a:pPr algn="l"/>
              <a:t>13</a:t>
            </a:fld>
            <a:endParaRPr lang="en-US" noProof="0"/>
          </a:p>
        </p:txBody>
      </p:sp>
      <p:sp>
        <p:nvSpPr>
          <p:cNvPr id="5" name="Picture Placeholder 4">
            <a:extLst>
              <a:ext uri="{FF2B5EF4-FFF2-40B4-BE49-F238E27FC236}">
                <a16:creationId xmlns:a16="http://schemas.microsoft.com/office/drawing/2014/main" id="{F2D39DA1-4EDC-40EE-83A0-817870AE9D5F}"/>
              </a:ext>
            </a:extLst>
          </p:cNvPr>
          <p:cNvSpPr>
            <a:spLocks noGrp="1"/>
          </p:cNvSpPr>
          <p:nvPr>
            <p:ph type="pic" sz="quarter" idx="13"/>
          </p:nvPr>
        </p:nvSpPr>
        <p:spPr/>
      </p:sp>
      <p:sp>
        <p:nvSpPr>
          <p:cNvPr id="6" name="Content Placeholder 5">
            <a:extLst>
              <a:ext uri="{FF2B5EF4-FFF2-40B4-BE49-F238E27FC236}">
                <a16:creationId xmlns:a16="http://schemas.microsoft.com/office/drawing/2014/main" id="{4D5AD5B9-495D-4C07-ABBC-45B8C24B5190}"/>
              </a:ext>
            </a:extLst>
          </p:cNvPr>
          <p:cNvSpPr>
            <a:spLocks noGrp="1"/>
          </p:cNvSpPr>
          <p:nvPr>
            <p:ph idx="14"/>
          </p:nvPr>
        </p:nvSpPr>
        <p:spPr/>
        <p:txBody>
          <a:bodyPr/>
          <a:lstStyle/>
          <a:p>
            <a:r>
              <a:rPr lang="en-US" dirty="0"/>
              <a:t>Structural Innovation Examples</a:t>
            </a:r>
          </a:p>
        </p:txBody>
      </p:sp>
    </p:spTree>
    <p:extLst>
      <p:ext uri="{BB962C8B-B14F-4D97-AF65-F5344CB8AC3E}">
        <p14:creationId xmlns:p14="http://schemas.microsoft.com/office/powerpoint/2010/main" val="477413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8D66-0786-446F-974E-7C1363B3D3D9}"/>
              </a:ext>
            </a:extLst>
          </p:cNvPr>
          <p:cNvSpPr>
            <a:spLocks noGrp="1"/>
          </p:cNvSpPr>
          <p:nvPr>
            <p:ph type="title"/>
          </p:nvPr>
        </p:nvSpPr>
        <p:spPr/>
        <p:txBody>
          <a:bodyPr/>
          <a:lstStyle/>
          <a:p>
            <a:r>
              <a:rPr lang="en-US" dirty="0"/>
              <a:t>Gift set pouch</a:t>
            </a:r>
          </a:p>
        </p:txBody>
      </p:sp>
      <p:sp>
        <p:nvSpPr>
          <p:cNvPr id="3" name="Footer Placeholder 2">
            <a:extLst>
              <a:ext uri="{FF2B5EF4-FFF2-40B4-BE49-F238E27FC236}">
                <a16:creationId xmlns:a16="http://schemas.microsoft.com/office/drawing/2014/main" id="{8AC7D9F4-F8EB-4F8B-8551-E2F0AAFEFB9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all" spc="0" normalizeH="0" baseline="0" noProof="0">
                <a:ln>
                  <a:noFill/>
                </a:ln>
                <a:solidFill>
                  <a:srgbClr val="404040"/>
                </a:solidFill>
                <a:effectLst/>
                <a:uLnTx/>
                <a:uFillTx/>
                <a:latin typeface="Arial"/>
                <a:ea typeface="+mn-ea"/>
                <a:cs typeface="+mn-cs"/>
              </a:rPr>
              <a:t>TITLE OF PRESENTATION</a:t>
            </a:r>
          </a:p>
        </p:txBody>
      </p:sp>
      <p:sp>
        <p:nvSpPr>
          <p:cNvPr id="4" name="Slide Number Placeholder 3">
            <a:extLst>
              <a:ext uri="{FF2B5EF4-FFF2-40B4-BE49-F238E27FC236}">
                <a16:creationId xmlns:a16="http://schemas.microsoft.com/office/drawing/2014/main" id="{9CDE299A-0545-4ECD-9DDF-7AC35B93437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4FE655-A398-48B5-8790-4515CCC5A856}" type="slidenum">
              <a:rPr kumimoji="0" lang="en-US" sz="1067" b="1" i="0" u="none" strike="noStrike" kern="1200" cap="none" spc="0" normalizeH="0" baseline="0" noProof="0" smtClean="0">
                <a:ln>
                  <a:noFill/>
                </a:ln>
                <a:solidFill>
                  <a:srgbClr val="4040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67" b="1" i="0" u="none" strike="noStrike" kern="1200" cap="none" spc="0" normalizeH="0" baseline="0" noProof="0">
              <a:ln>
                <a:noFill/>
              </a:ln>
              <a:solidFill>
                <a:srgbClr val="404040"/>
              </a:solidFill>
              <a:effectLst/>
              <a:uLnTx/>
              <a:uFillTx/>
              <a:latin typeface="Arial"/>
              <a:ea typeface="+mn-ea"/>
              <a:cs typeface="+mn-cs"/>
            </a:endParaRPr>
          </a:p>
        </p:txBody>
      </p:sp>
      <p:sp>
        <p:nvSpPr>
          <p:cNvPr id="6" name="Picture Placeholder 5">
            <a:extLst>
              <a:ext uri="{FF2B5EF4-FFF2-40B4-BE49-F238E27FC236}">
                <a16:creationId xmlns:a16="http://schemas.microsoft.com/office/drawing/2014/main" id="{88154F58-6187-4749-A7EA-D0BA769E9090}"/>
              </a:ext>
            </a:extLst>
          </p:cNvPr>
          <p:cNvSpPr>
            <a:spLocks noGrp="1"/>
          </p:cNvSpPr>
          <p:nvPr>
            <p:ph type="pic" sz="quarter" idx="13"/>
          </p:nvPr>
        </p:nvSpPr>
        <p:spPr/>
      </p:sp>
      <p:sp>
        <p:nvSpPr>
          <p:cNvPr id="7" name="Content Placeholder 6">
            <a:extLst>
              <a:ext uri="{FF2B5EF4-FFF2-40B4-BE49-F238E27FC236}">
                <a16:creationId xmlns:a16="http://schemas.microsoft.com/office/drawing/2014/main" id="{FE3814A6-43F9-4BCB-A089-B52FEFABC688}"/>
              </a:ext>
            </a:extLst>
          </p:cNvPr>
          <p:cNvSpPr>
            <a:spLocks noGrp="1"/>
          </p:cNvSpPr>
          <p:nvPr>
            <p:ph idx="14"/>
          </p:nvPr>
        </p:nvSpPr>
        <p:spPr/>
        <p:txBody>
          <a:bodyPr/>
          <a:lstStyle/>
          <a:p>
            <a:endParaRPr lang="en-US"/>
          </a:p>
        </p:txBody>
      </p:sp>
      <p:pic>
        <p:nvPicPr>
          <p:cNvPr id="10" name="Content Placeholder 7">
            <a:extLst>
              <a:ext uri="{FF2B5EF4-FFF2-40B4-BE49-F238E27FC236}">
                <a16:creationId xmlns:a16="http://schemas.microsoft.com/office/drawing/2014/main" id="{C45A6B70-FBA4-47A9-A90E-6B3C389FA3C7}"/>
              </a:ext>
            </a:extLst>
          </p:cNvPr>
          <p:cNvPicPr>
            <a:picLocks noChangeAspect="1"/>
          </p:cNvPicPr>
          <p:nvPr/>
        </p:nvPicPr>
        <p:blipFill>
          <a:blip r:embed="rId3"/>
          <a:stretch>
            <a:fillRect/>
          </a:stretch>
        </p:blipFill>
        <p:spPr>
          <a:xfrm>
            <a:off x="6275388" y="1763373"/>
            <a:ext cx="5737225" cy="4098017"/>
          </a:xfrm>
          <a:prstGeom prst="rect">
            <a:avLst/>
          </a:prstGeom>
        </p:spPr>
      </p:pic>
    </p:spTree>
    <p:extLst>
      <p:ext uri="{BB962C8B-B14F-4D97-AF65-F5344CB8AC3E}">
        <p14:creationId xmlns:p14="http://schemas.microsoft.com/office/powerpoint/2010/main" val="18208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8D66-0786-446F-974E-7C1363B3D3D9}"/>
              </a:ext>
            </a:extLst>
          </p:cNvPr>
          <p:cNvSpPr>
            <a:spLocks noGrp="1"/>
          </p:cNvSpPr>
          <p:nvPr>
            <p:ph type="title"/>
          </p:nvPr>
        </p:nvSpPr>
        <p:spPr/>
        <p:txBody>
          <a:bodyPr/>
          <a:lstStyle/>
          <a:p>
            <a:r>
              <a:rPr lang="en-US" dirty="0"/>
              <a:t>Top load gift pouch </a:t>
            </a:r>
          </a:p>
        </p:txBody>
      </p:sp>
      <p:sp>
        <p:nvSpPr>
          <p:cNvPr id="3" name="Footer Placeholder 2">
            <a:extLst>
              <a:ext uri="{FF2B5EF4-FFF2-40B4-BE49-F238E27FC236}">
                <a16:creationId xmlns:a16="http://schemas.microsoft.com/office/drawing/2014/main" id="{8AC7D9F4-F8EB-4F8B-8551-E2F0AAFEFB9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all" spc="0" normalizeH="0" baseline="0" noProof="0">
                <a:ln>
                  <a:noFill/>
                </a:ln>
                <a:solidFill>
                  <a:srgbClr val="404040"/>
                </a:solidFill>
                <a:effectLst/>
                <a:uLnTx/>
                <a:uFillTx/>
                <a:latin typeface="Arial"/>
                <a:ea typeface="+mn-ea"/>
                <a:cs typeface="+mn-cs"/>
              </a:rPr>
              <a:t>TITLE OF PRESENTATION</a:t>
            </a:r>
          </a:p>
        </p:txBody>
      </p:sp>
      <p:sp>
        <p:nvSpPr>
          <p:cNvPr id="4" name="Slide Number Placeholder 3">
            <a:extLst>
              <a:ext uri="{FF2B5EF4-FFF2-40B4-BE49-F238E27FC236}">
                <a16:creationId xmlns:a16="http://schemas.microsoft.com/office/drawing/2014/main" id="{9CDE299A-0545-4ECD-9DDF-7AC35B93437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4FE655-A398-48B5-8790-4515CCC5A856}" type="slidenum">
              <a:rPr kumimoji="0" lang="en-US" sz="1067" b="1" i="0" u="none" strike="noStrike" kern="1200" cap="none" spc="0" normalizeH="0" baseline="0" noProof="0" smtClean="0">
                <a:ln>
                  <a:noFill/>
                </a:ln>
                <a:solidFill>
                  <a:srgbClr val="4040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067" b="1" i="0" u="none" strike="noStrike" kern="1200" cap="none" spc="0" normalizeH="0" baseline="0" noProof="0">
              <a:ln>
                <a:noFill/>
              </a:ln>
              <a:solidFill>
                <a:srgbClr val="404040"/>
              </a:solidFill>
              <a:effectLst/>
              <a:uLnTx/>
              <a:uFillTx/>
              <a:latin typeface="Arial"/>
              <a:ea typeface="+mn-ea"/>
              <a:cs typeface="+mn-cs"/>
            </a:endParaRPr>
          </a:p>
        </p:txBody>
      </p:sp>
      <p:sp>
        <p:nvSpPr>
          <p:cNvPr id="6" name="Picture Placeholder 5">
            <a:extLst>
              <a:ext uri="{FF2B5EF4-FFF2-40B4-BE49-F238E27FC236}">
                <a16:creationId xmlns:a16="http://schemas.microsoft.com/office/drawing/2014/main" id="{88154F58-6187-4749-A7EA-D0BA769E9090}"/>
              </a:ext>
            </a:extLst>
          </p:cNvPr>
          <p:cNvSpPr>
            <a:spLocks noGrp="1"/>
          </p:cNvSpPr>
          <p:nvPr>
            <p:ph type="pic" sz="quarter" idx="13"/>
          </p:nvPr>
        </p:nvSpPr>
        <p:spPr/>
      </p:sp>
      <p:pic>
        <p:nvPicPr>
          <p:cNvPr id="9" name="Content Placeholder 8">
            <a:extLst>
              <a:ext uri="{FF2B5EF4-FFF2-40B4-BE49-F238E27FC236}">
                <a16:creationId xmlns:a16="http://schemas.microsoft.com/office/drawing/2014/main" id="{C5AB1A04-E083-409B-9A2A-833B19C99FC1}"/>
              </a:ext>
            </a:extLst>
          </p:cNvPr>
          <p:cNvPicPr>
            <a:picLocks noGrp="1" noChangeAspect="1"/>
          </p:cNvPicPr>
          <p:nvPr>
            <p:ph idx="14"/>
          </p:nvPr>
        </p:nvPicPr>
        <p:blipFill>
          <a:blip r:embed="rId3"/>
          <a:stretch>
            <a:fillRect/>
          </a:stretch>
        </p:blipFill>
        <p:spPr>
          <a:xfrm>
            <a:off x="6897607" y="944563"/>
            <a:ext cx="4492786" cy="5735637"/>
          </a:xfrm>
          <a:prstGeom prst="rect">
            <a:avLst/>
          </a:prstGeom>
        </p:spPr>
      </p:pic>
    </p:spTree>
    <p:extLst>
      <p:ext uri="{BB962C8B-B14F-4D97-AF65-F5344CB8AC3E}">
        <p14:creationId xmlns:p14="http://schemas.microsoft.com/office/powerpoint/2010/main" val="2770883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8D66-0786-446F-974E-7C1363B3D3D9}"/>
              </a:ext>
            </a:extLst>
          </p:cNvPr>
          <p:cNvSpPr>
            <a:spLocks noGrp="1"/>
          </p:cNvSpPr>
          <p:nvPr>
            <p:ph type="title"/>
          </p:nvPr>
        </p:nvSpPr>
        <p:spPr/>
        <p:txBody>
          <a:bodyPr/>
          <a:lstStyle/>
          <a:p>
            <a:r>
              <a:rPr lang="en-US" dirty="0"/>
              <a:t>Side dispensing envelope package (could work for cosmetics)</a:t>
            </a:r>
          </a:p>
        </p:txBody>
      </p:sp>
      <p:sp>
        <p:nvSpPr>
          <p:cNvPr id="3" name="Footer Placeholder 2">
            <a:extLst>
              <a:ext uri="{FF2B5EF4-FFF2-40B4-BE49-F238E27FC236}">
                <a16:creationId xmlns:a16="http://schemas.microsoft.com/office/drawing/2014/main" id="{8AC7D9F4-F8EB-4F8B-8551-E2F0AAFEFB9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all" spc="0" normalizeH="0" baseline="0" noProof="0">
                <a:ln>
                  <a:noFill/>
                </a:ln>
                <a:solidFill>
                  <a:srgbClr val="404040"/>
                </a:solidFill>
                <a:effectLst/>
                <a:uLnTx/>
                <a:uFillTx/>
                <a:latin typeface="Arial"/>
                <a:ea typeface="+mn-ea"/>
                <a:cs typeface="+mn-cs"/>
              </a:rPr>
              <a:t>TITLE OF PRESENTATION</a:t>
            </a:r>
          </a:p>
        </p:txBody>
      </p:sp>
      <p:sp>
        <p:nvSpPr>
          <p:cNvPr id="4" name="Slide Number Placeholder 3">
            <a:extLst>
              <a:ext uri="{FF2B5EF4-FFF2-40B4-BE49-F238E27FC236}">
                <a16:creationId xmlns:a16="http://schemas.microsoft.com/office/drawing/2014/main" id="{9CDE299A-0545-4ECD-9DDF-7AC35B93437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4FE655-A398-48B5-8790-4515CCC5A856}" type="slidenum">
              <a:rPr kumimoji="0" lang="en-US" sz="1067" b="1" i="0" u="none" strike="noStrike" kern="1200" cap="none" spc="0" normalizeH="0" baseline="0" noProof="0" smtClean="0">
                <a:ln>
                  <a:noFill/>
                </a:ln>
                <a:solidFill>
                  <a:srgbClr val="4040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067" b="1" i="0" u="none" strike="noStrike" kern="1200" cap="none" spc="0" normalizeH="0" baseline="0" noProof="0">
              <a:ln>
                <a:noFill/>
              </a:ln>
              <a:solidFill>
                <a:srgbClr val="404040"/>
              </a:solidFill>
              <a:effectLst/>
              <a:uLnTx/>
              <a:uFillTx/>
              <a:latin typeface="Arial"/>
              <a:ea typeface="+mn-ea"/>
              <a:cs typeface="+mn-cs"/>
            </a:endParaRPr>
          </a:p>
        </p:txBody>
      </p:sp>
      <p:sp>
        <p:nvSpPr>
          <p:cNvPr id="6" name="Picture Placeholder 5">
            <a:extLst>
              <a:ext uri="{FF2B5EF4-FFF2-40B4-BE49-F238E27FC236}">
                <a16:creationId xmlns:a16="http://schemas.microsoft.com/office/drawing/2014/main" id="{88154F58-6187-4749-A7EA-D0BA769E9090}"/>
              </a:ext>
            </a:extLst>
          </p:cNvPr>
          <p:cNvSpPr>
            <a:spLocks noGrp="1"/>
          </p:cNvSpPr>
          <p:nvPr>
            <p:ph type="pic" sz="quarter" idx="13"/>
          </p:nvPr>
        </p:nvSpPr>
        <p:spPr/>
      </p:sp>
      <p:pic>
        <p:nvPicPr>
          <p:cNvPr id="8" name="Content Placeholder 7">
            <a:extLst>
              <a:ext uri="{FF2B5EF4-FFF2-40B4-BE49-F238E27FC236}">
                <a16:creationId xmlns:a16="http://schemas.microsoft.com/office/drawing/2014/main" id="{FD907F90-4DFE-47EE-AEE5-FF6569AF9F0A}"/>
              </a:ext>
            </a:extLst>
          </p:cNvPr>
          <p:cNvPicPr>
            <a:picLocks noGrp="1" noChangeAspect="1"/>
          </p:cNvPicPr>
          <p:nvPr>
            <p:ph idx="14"/>
          </p:nvPr>
        </p:nvPicPr>
        <p:blipFill>
          <a:blip r:embed="rId3"/>
          <a:stretch>
            <a:fillRect/>
          </a:stretch>
        </p:blipFill>
        <p:spPr>
          <a:xfrm>
            <a:off x="6275388" y="1750778"/>
            <a:ext cx="5737225" cy="4123206"/>
          </a:xfrm>
          <a:prstGeom prst="rect">
            <a:avLst/>
          </a:prstGeom>
        </p:spPr>
      </p:pic>
    </p:spTree>
    <p:extLst>
      <p:ext uri="{BB962C8B-B14F-4D97-AF65-F5344CB8AC3E}">
        <p14:creationId xmlns:p14="http://schemas.microsoft.com/office/powerpoint/2010/main" val="217583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8D66-0786-446F-974E-7C1363B3D3D9}"/>
              </a:ext>
            </a:extLst>
          </p:cNvPr>
          <p:cNvSpPr>
            <a:spLocks noGrp="1"/>
          </p:cNvSpPr>
          <p:nvPr>
            <p:ph type="title"/>
          </p:nvPr>
        </p:nvSpPr>
        <p:spPr/>
        <p:txBody>
          <a:bodyPr/>
          <a:lstStyle/>
          <a:p>
            <a:r>
              <a:rPr lang="en-US" dirty="0"/>
              <a:t>Dispensing package</a:t>
            </a:r>
            <a:br>
              <a:rPr lang="en-US" dirty="0"/>
            </a:br>
            <a:br>
              <a:rPr lang="en-US" dirty="0"/>
            </a:br>
            <a:br>
              <a:rPr lang="en-US" dirty="0"/>
            </a:br>
            <a:endParaRPr lang="en-US" dirty="0"/>
          </a:p>
        </p:txBody>
      </p:sp>
      <p:sp>
        <p:nvSpPr>
          <p:cNvPr id="3" name="Footer Placeholder 2">
            <a:extLst>
              <a:ext uri="{FF2B5EF4-FFF2-40B4-BE49-F238E27FC236}">
                <a16:creationId xmlns:a16="http://schemas.microsoft.com/office/drawing/2014/main" id="{8AC7D9F4-F8EB-4F8B-8551-E2F0AAFEFB9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all" spc="0" normalizeH="0" baseline="0" noProof="0">
                <a:ln>
                  <a:noFill/>
                </a:ln>
                <a:solidFill>
                  <a:srgbClr val="404040"/>
                </a:solidFill>
                <a:effectLst/>
                <a:uLnTx/>
                <a:uFillTx/>
                <a:latin typeface="Arial"/>
                <a:ea typeface="+mn-ea"/>
                <a:cs typeface="+mn-cs"/>
              </a:rPr>
              <a:t>TITLE OF PRESENTATION</a:t>
            </a:r>
          </a:p>
        </p:txBody>
      </p:sp>
      <p:sp>
        <p:nvSpPr>
          <p:cNvPr id="4" name="Slide Number Placeholder 3">
            <a:extLst>
              <a:ext uri="{FF2B5EF4-FFF2-40B4-BE49-F238E27FC236}">
                <a16:creationId xmlns:a16="http://schemas.microsoft.com/office/drawing/2014/main" id="{9CDE299A-0545-4ECD-9DDF-7AC35B93437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4FE655-A398-48B5-8790-4515CCC5A856}" type="slidenum">
              <a:rPr kumimoji="0" lang="en-US" sz="1067" b="1" i="0" u="none" strike="noStrike" kern="1200" cap="none" spc="0" normalizeH="0" baseline="0" noProof="0" smtClean="0">
                <a:ln>
                  <a:noFill/>
                </a:ln>
                <a:solidFill>
                  <a:srgbClr val="4040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067" b="1" i="0" u="none" strike="noStrike" kern="1200" cap="none" spc="0" normalizeH="0" baseline="0" noProof="0">
              <a:ln>
                <a:noFill/>
              </a:ln>
              <a:solidFill>
                <a:srgbClr val="404040"/>
              </a:solidFill>
              <a:effectLst/>
              <a:uLnTx/>
              <a:uFillTx/>
              <a:latin typeface="Arial"/>
              <a:ea typeface="+mn-ea"/>
              <a:cs typeface="+mn-cs"/>
            </a:endParaRPr>
          </a:p>
        </p:txBody>
      </p:sp>
      <p:sp>
        <p:nvSpPr>
          <p:cNvPr id="6" name="Picture Placeholder 5">
            <a:extLst>
              <a:ext uri="{FF2B5EF4-FFF2-40B4-BE49-F238E27FC236}">
                <a16:creationId xmlns:a16="http://schemas.microsoft.com/office/drawing/2014/main" id="{88154F58-6187-4749-A7EA-D0BA769E9090}"/>
              </a:ext>
            </a:extLst>
          </p:cNvPr>
          <p:cNvSpPr>
            <a:spLocks noGrp="1"/>
          </p:cNvSpPr>
          <p:nvPr>
            <p:ph type="pic" sz="quarter" idx="13"/>
          </p:nvPr>
        </p:nvSpPr>
        <p:spPr/>
      </p:sp>
      <p:pic>
        <p:nvPicPr>
          <p:cNvPr id="7" name="Content Placeholder 6">
            <a:extLst>
              <a:ext uri="{FF2B5EF4-FFF2-40B4-BE49-F238E27FC236}">
                <a16:creationId xmlns:a16="http://schemas.microsoft.com/office/drawing/2014/main" id="{C473A0BB-69C7-4105-93BF-DF12678BEF1A}"/>
              </a:ext>
            </a:extLst>
          </p:cNvPr>
          <p:cNvPicPr>
            <a:picLocks noGrp="1" noChangeAspect="1"/>
          </p:cNvPicPr>
          <p:nvPr>
            <p:ph idx="14"/>
          </p:nvPr>
        </p:nvPicPr>
        <p:blipFill>
          <a:blip r:embed="rId3"/>
          <a:stretch>
            <a:fillRect/>
          </a:stretch>
        </p:blipFill>
        <p:spPr>
          <a:xfrm>
            <a:off x="7412560" y="944562"/>
            <a:ext cx="2981171" cy="4937760"/>
          </a:xfrm>
          <a:prstGeom prst="rect">
            <a:avLst/>
          </a:prstGeom>
        </p:spPr>
      </p:pic>
      <p:pic>
        <p:nvPicPr>
          <p:cNvPr id="8" name="Picture 7">
            <a:extLst>
              <a:ext uri="{FF2B5EF4-FFF2-40B4-BE49-F238E27FC236}">
                <a16:creationId xmlns:a16="http://schemas.microsoft.com/office/drawing/2014/main" id="{52E674C3-DE19-42C1-BDB1-F20CE0700BE4}"/>
              </a:ext>
            </a:extLst>
          </p:cNvPr>
          <p:cNvPicPr>
            <a:picLocks noChangeAspect="1"/>
          </p:cNvPicPr>
          <p:nvPr/>
        </p:nvPicPr>
        <p:blipFill>
          <a:blip r:embed="rId4"/>
          <a:stretch>
            <a:fillRect/>
          </a:stretch>
        </p:blipFill>
        <p:spPr>
          <a:xfrm rot="5400000">
            <a:off x="7450616" y="5371482"/>
            <a:ext cx="1295488" cy="1371600"/>
          </a:xfrm>
          <a:prstGeom prst="rect">
            <a:avLst/>
          </a:prstGeom>
        </p:spPr>
      </p:pic>
      <p:pic>
        <p:nvPicPr>
          <p:cNvPr id="9" name="Picture 8">
            <a:extLst>
              <a:ext uri="{FF2B5EF4-FFF2-40B4-BE49-F238E27FC236}">
                <a16:creationId xmlns:a16="http://schemas.microsoft.com/office/drawing/2014/main" id="{B6C47CC2-69DE-4434-999C-FD3A6E91FC5B}"/>
              </a:ext>
            </a:extLst>
          </p:cNvPr>
          <p:cNvPicPr>
            <a:picLocks noChangeAspect="1"/>
          </p:cNvPicPr>
          <p:nvPr/>
        </p:nvPicPr>
        <p:blipFill>
          <a:blip r:embed="rId5"/>
          <a:stretch>
            <a:fillRect/>
          </a:stretch>
        </p:blipFill>
        <p:spPr>
          <a:xfrm rot="5400000">
            <a:off x="9060186" y="5371483"/>
            <a:ext cx="1295489" cy="1371600"/>
          </a:xfrm>
          <a:prstGeom prst="rect">
            <a:avLst/>
          </a:prstGeom>
        </p:spPr>
      </p:pic>
    </p:spTree>
    <p:extLst>
      <p:ext uri="{BB962C8B-B14F-4D97-AF65-F5344CB8AC3E}">
        <p14:creationId xmlns:p14="http://schemas.microsoft.com/office/powerpoint/2010/main" val="2372364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Bildobjekt 8">
            <a:extLst>
              <a:ext uri="{FF2B5EF4-FFF2-40B4-BE49-F238E27FC236}">
                <a16:creationId xmlns:a16="http://schemas.microsoft.com/office/drawing/2014/main" id="{E6EB5824-8209-4BC3-8302-C751446326A3}"/>
              </a:ext>
            </a:extLst>
          </p:cNvPr>
          <p:cNvPicPr>
            <a:picLocks noChangeAspect="1"/>
          </p:cNvPicPr>
          <p:nvPr/>
        </p:nvPicPr>
        <p:blipFill>
          <a:blip r:embed="rId2"/>
          <a:srcRect/>
          <a:stretch>
            <a:fillRect/>
          </a:stretch>
        </p:blipFill>
        <p:spPr>
          <a:xfrm>
            <a:off x="0" y="1"/>
            <a:ext cx="6096000" cy="6857999"/>
          </a:xfrm>
          <a:prstGeom prst="rect">
            <a:avLst/>
          </a:prstGeom>
          <a:noFill/>
          <a:ln cap="flat">
            <a:noFill/>
          </a:ln>
        </p:spPr>
      </p:pic>
      <p:pic>
        <p:nvPicPr>
          <p:cNvPr id="3" name="Bildobjekt 1">
            <a:extLst>
              <a:ext uri="{FF2B5EF4-FFF2-40B4-BE49-F238E27FC236}">
                <a16:creationId xmlns:a16="http://schemas.microsoft.com/office/drawing/2014/main" id="{5CFAB301-92DA-4D88-B24E-D5AA854EAB71}"/>
              </a:ext>
            </a:extLst>
          </p:cNvPr>
          <p:cNvPicPr>
            <a:picLocks noChangeAspect="1"/>
          </p:cNvPicPr>
          <p:nvPr/>
        </p:nvPicPr>
        <p:blipFill>
          <a:blip r:embed="rId3"/>
          <a:srcRect/>
          <a:stretch>
            <a:fillRect/>
          </a:stretch>
        </p:blipFill>
        <p:spPr>
          <a:xfrm>
            <a:off x="6096000" y="1"/>
            <a:ext cx="6096000" cy="6857999"/>
          </a:xfrm>
          <a:prstGeom prst="rect">
            <a:avLst/>
          </a:prstGeom>
          <a:noFill/>
          <a:ln cap="flat">
            <a:noFill/>
          </a:ln>
        </p:spPr>
      </p:pic>
      <p:sp>
        <p:nvSpPr>
          <p:cNvPr id="4" name="Rektangel 10">
            <a:extLst>
              <a:ext uri="{FF2B5EF4-FFF2-40B4-BE49-F238E27FC236}">
                <a16:creationId xmlns:a16="http://schemas.microsoft.com/office/drawing/2014/main" id="{806B3659-9D25-4DA8-A098-F29E19482653}"/>
              </a:ext>
            </a:extLst>
          </p:cNvPr>
          <p:cNvSpPr/>
          <p:nvPr/>
        </p:nvSpPr>
        <p:spPr>
          <a:xfrm>
            <a:off x="0" y="1"/>
            <a:ext cx="6096000" cy="6857999"/>
          </a:xfrm>
          <a:prstGeom prst="rect">
            <a:avLst/>
          </a:prstGeom>
          <a:solidFill>
            <a:srgbClr val="FFFFFF">
              <a:alpha val="50000"/>
            </a:srgbClr>
          </a:solidFill>
          <a:ln cap="flat">
            <a:noFill/>
            <a:prstDash val="solid"/>
          </a:ln>
        </p:spPr>
        <p:txBody>
          <a:bodyPr vert="horz" wrap="square" lIns="121920" tIns="60960" rIns="121920" bIns="60960" anchor="ctr" anchorCtr="1" compatLnSpc="1">
            <a:normAutofit/>
          </a:bodyPr>
          <a:lstStyle/>
          <a:p>
            <a:pPr algn="ctr" defTabSz="1219170">
              <a:defRPr sz="1800" b="0" i="0" u="none" strike="noStrike" kern="0" cap="none" spc="0" baseline="0">
                <a:solidFill>
                  <a:srgbClr val="000000"/>
                </a:solidFill>
                <a:uFillTx/>
              </a:defRPr>
            </a:pPr>
            <a:endParaRPr lang="en-US" sz="3733">
              <a:solidFill>
                <a:srgbClr val="FFFFFF"/>
              </a:solidFill>
              <a:latin typeface="Arial"/>
            </a:endParaRPr>
          </a:p>
        </p:txBody>
      </p:sp>
      <p:sp>
        <p:nvSpPr>
          <p:cNvPr id="5" name="Platshållare för innehåll 24">
            <a:extLst>
              <a:ext uri="{FF2B5EF4-FFF2-40B4-BE49-F238E27FC236}">
                <a16:creationId xmlns:a16="http://schemas.microsoft.com/office/drawing/2014/main" id="{F39B384F-F8CC-41D9-BA51-07E5AD84BE95}"/>
              </a:ext>
            </a:extLst>
          </p:cNvPr>
          <p:cNvSpPr txBox="1">
            <a:spLocks noGrp="1"/>
          </p:cNvSpPr>
          <p:nvPr>
            <p:ph type="body" idx="4294967295"/>
          </p:nvPr>
        </p:nvSpPr>
        <p:spPr>
          <a:xfrm>
            <a:off x="167982" y="1"/>
            <a:ext cx="5735993" cy="6667231"/>
          </a:xfrm>
        </p:spPr>
        <p:txBody>
          <a:bodyPr anchor="ctr" anchorCtr="1"/>
          <a:lstStyle/>
          <a:p>
            <a:pPr marL="0" indent="0" algn="ctr">
              <a:buNone/>
            </a:pPr>
            <a:r>
              <a:rPr lang="en-US" sz="3733"/>
              <a:t>Product portfolio</a:t>
            </a:r>
          </a:p>
        </p:txBody>
      </p:sp>
      <p:grpSp>
        <p:nvGrpSpPr>
          <p:cNvPr id="6" name="Grupp 41">
            <a:extLst>
              <a:ext uri="{FF2B5EF4-FFF2-40B4-BE49-F238E27FC236}">
                <a16:creationId xmlns:a16="http://schemas.microsoft.com/office/drawing/2014/main" id="{A5B72C38-7F10-4BFD-880F-E15D2F283FBB}"/>
              </a:ext>
            </a:extLst>
          </p:cNvPr>
          <p:cNvGrpSpPr/>
          <p:nvPr/>
        </p:nvGrpSpPr>
        <p:grpSpPr>
          <a:xfrm>
            <a:off x="2631948" y="3813049"/>
            <a:ext cx="850829" cy="96012"/>
            <a:chOff x="1973961" y="2859786"/>
            <a:chExt cx="638122" cy="72009"/>
          </a:xfrm>
        </p:grpSpPr>
        <p:sp>
          <p:nvSpPr>
            <p:cNvPr id="7" name="Oval 29">
              <a:extLst>
                <a:ext uri="{FF2B5EF4-FFF2-40B4-BE49-F238E27FC236}">
                  <a16:creationId xmlns:a16="http://schemas.microsoft.com/office/drawing/2014/main" id="{FC56600F-8978-4B76-8D3B-3FB91C4E522A}"/>
                </a:ext>
              </a:extLst>
            </p:cNvPr>
            <p:cNvSpPr/>
            <p:nvPr/>
          </p:nvSpPr>
          <p:spPr>
            <a:xfrm flipV="1">
              <a:off x="1973961" y="2859786"/>
              <a:ext cx="68936" cy="720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04040"/>
            </a:solidFill>
            <a:ln cap="flat">
              <a:noFill/>
              <a:prstDash val="solid"/>
            </a:ln>
          </p:spPr>
          <p:txBody>
            <a:bodyPr vert="horz" wrap="square" lIns="121920" tIns="60960" rIns="121920" bIns="60960" anchor="t" anchorCtr="0" compatLnSpc="1">
              <a:noAutofit/>
            </a:bodyPr>
            <a:lstStyle/>
            <a:p>
              <a:pPr defTabSz="1219170">
                <a:defRPr sz="1800" b="0" i="0" u="none" strike="noStrike" kern="0" cap="none" spc="0" baseline="0">
                  <a:solidFill>
                    <a:srgbClr val="000000"/>
                  </a:solidFill>
                  <a:uFillTx/>
                </a:defRPr>
              </a:pPr>
              <a:endParaRPr lang="sv-SE" sz="2400">
                <a:solidFill>
                  <a:srgbClr val="000000"/>
                </a:solidFill>
                <a:latin typeface="Arial"/>
              </a:endParaRPr>
            </a:p>
          </p:txBody>
        </p:sp>
        <p:sp>
          <p:nvSpPr>
            <p:cNvPr id="8" name="Oval 30">
              <a:extLst>
                <a:ext uri="{FF2B5EF4-FFF2-40B4-BE49-F238E27FC236}">
                  <a16:creationId xmlns:a16="http://schemas.microsoft.com/office/drawing/2014/main" id="{36273FBC-4675-4056-917D-C20EDFF86968}"/>
                </a:ext>
              </a:extLst>
            </p:cNvPr>
            <p:cNvSpPr/>
            <p:nvPr/>
          </p:nvSpPr>
          <p:spPr>
            <a:xfrm flipV="1">
              <a:off x="2117741" y="2859786"/>
              <a:ext cx="68936" cy="720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04040"/>
            </a:solidFill>
            <a:ln cap="flat">
              <a:noFill/>
              <a:prstDash val="solid"/>
            </a:ln>
          </p:spPr>
          <p:txBody>
            <a:bodyPr vert="horz" wrap="square" lIns="121920" tIns="60960" rIns="121920" bIns="60960" anchor="t" anchorCtr="0" compatLnSpc="1">
              <a:noAutofit/>
            </a:bodyPr>
            <a:lstStyle/>
            <a:p>
              <a:pPr defTabSz="1219170">
                <a:defRPr sz="1800" b="0" i="0" u="none" strike="noStrike" kern="0" cap="none" spc="0" baseline="0">
                  <a:solidFill>
                    <a:srgbClr val="000000"/>
                  </a:solidFill>
                  <a:uFillTx/>
                </a:defRPr>
              </a:pPr>
              <a:endParaRPr lang="sv-SE" sz="2400">
                <a:solidFill>
                  <a:srgbClr val="000000"/>
                </a:solidFill>
                <a:latin typeface="Arial"/>
              </a:endParaRPr>
            </a:p>
          </p:txBody>
        </p:sp>
        <p:sp>
          <p:nvSpPr>
            <p:cNvPr id="9" name="Oval 31">
              <a:extLst>
                <a:ext uri="{FF2B5EF4-FFF2-40B4-BE49-F238E27FC236}">
                  <a16:creationId xmlns:a16="http://schemas.microsoft.com/office/drawing/2014/main" id="{DEF176B9-9021-4B72-B935-35F344BDBA6C}"/>
                </a:ext>
              </a:extLst>
            </p:cNvPr>
            <p:cNvSpPr/>
            <p:nvPr/>
          </p:nvSpPr>
          <p:spPr>
            <a:xfrm flipV="1">
              <a:off x="2255605" y="2859786"/>
              <a:ext cx="74843" cy="720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04040"/>
            </a:solidFill>
            <a:ln cap="flat">
              <a:noFill/>
              <a:prstDash val="solid"/>
            </a:ln>
          </p:spPr>
          <p:txBody>
            <a:bodyPr vert="horz" wrap="square" lIns="121920" tIns="60960" rIns="121920" bIns="60960" anchor="t" anchorCtr="0" compatLnSpc="1">
              <a:noAutofit/>
            </a:bodyPr>
            <a:lstStyle/>
            <a:p>
              <a:pPr defTabSz="1219170">
                <a:defRPr sz="1800" b="0" i="0" u="none" strike="noStrike" kern="0" cap="none" spc="0" baseline="0">
                  <a:solidFill>
                    <a:srgbClr val="000000"/>
                  </a:solidFill>
                  <a:uFillTx/>
                </a:defRPr>
              </a:pPr>
              <a:endParaRPr lang="sv-SE" sz="2400">
                <a:solidFill>
                  <a:srgbClr val="000000"/>
                </a:solidFill>
                <a:latin typeface="Arial"/>
              </a:endParaRPr>
            </a:p>
          </p:txBody>
        </p:sp>
        <p:sp>
          <p:nvSpPr>
            <p:cNvPr id="10" name="Oval 32">
              <a:extLst>
                <a:ext uri="{FF2B5EF4-FFF2-40B4-BE49-F238E27FC236}">
                  <a16:creationId xmlns:a16="http://schemas.microsoft.com/office/drawing/2014/main" id="{58CB33C3-97CE-4575-B9EF-6644F416C4D8}"/>
                </a:ext>
              </a:extLst>
            </p:cNvPr>
            <p:cNvSpPr/>
            <p:nvPr/>
          </p:nvSpPr>
          <p:spPr>
            <a:xfrm flipV="1">
              <a:off x="2399376" y="2859786"/>
              <a:ext cx="68936" cy="720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04040"/>
            </a:solidFill>
            <a:ln cap="flat">
              <a:noFill/>
              <a:prstDash val="solid"/>
            </a:ln>
          </p:spPr>
          <p:txBody>
            <a:bodyPr vert="horz" wrap="square" lIns="121920" tIns="60960" rIns="121920" bIns="60960" anchor="t" anchorCtr="0" compatLnSpc="1">
              <a:noAutofit/>
            </a:bodyPr>
            <a:lstStyle/>
            <a:p>
              <a:pPr defTabSz="1219170">
                <a:defRPr sz="1800" b="0" i="0" u="none" strike="noStrike" kern="0" cap="none" spc="0" baseline="0">
                  <a:solidFill>
                    <a:srgbClr val="000000"/>
                  </a:solidFill>
                  <a:uFillTx/>
                </a:defRPr>
              </a:pPr>
              <a:endParaRPr lang="sv-SE" sz="2400">
                <a:solidFill>
                  <a:srgbClr val="000000"/>
                </a:solidFill>
                <a:latin typeface="Arial"/>
              </a:endParaRPr>
            </a:p>
          </p:txBody>
        </p:sp>
        <p:sp>
          <p:nvSpPr>
            <p:cNvPr id="11" name="Oval 33">
              <a:extLst>
                <a:ext uri="{FF2B5EF4-FFF2-40B4-BE49-F238E27FC236}">
                  <a16:creationId xmlns:a16="http://schemas.microsoft.com/office/drawing/2014/main" id="{C1899762-1A47-4F00-A473-1CDCC2214651}"/>
                </a:ext>
              </a:extLst>
            </p:cNvPr>
            <p:cNvSpPr/>
            <p:nvPr/>
          </p:nvSpPr>
          <p:spPr>
            <a:xfrm flipV="1">
              <a:off x="2537240" y="2859786"/>
              <a:ext cx="74843" cy="720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04040"/>
            </a:solidFill>
            <a:ln cap="flat">
              <a:noFill/>
              <a:prstDash val="solid"/>
            </a:ln>
          </p:spPr>
          <p:txBody>
            <a:bodyPr vert="horz" wrap="square" lIns="121920" tIns="60960" rIns="121920" bIns="60960" anchor="t" anchorCtr="0" compatLnSpc="1">
              <a:noAutofit/>
            </a:bodyPr>
            <a:lstStyle/>
            <a:p>
              <a:pPr defTabSz="1219170">
                <a:defRPr sz="1800" b="0" i="0" u="none" strike="noStrike" kern="0" cap="none" spc="0" baseline="0">
                  <a:solidFill>
                    <a:srgbClr val="000000"/>
                  </a:solidFill>
                  <a:uFillTx/>
                </a:defRPr>
              </a:pPr>
              <a:endParaRPr lang="sv-SE" sz="2400">
                <a:solidFill>
                  <a:srgbClr val="000000"/>
                </a:solidFill>
                <a:latin typeface="Arial"/>
              </a:endParaRPr>
            </a:p>
          </p:txBody>
        </p:sp>
      </p:grpSp>
      <p:sp>
        <p:nvSpPr>
          <p:cNvPr id="12" name="Platshållare för bildnummer 3">
            <a:extLst>
              <a:ext uri="{FF2B5EF4-FFF2-40B4-BE49-F238E27FC236}">
                <a16:creationId xmlns:a16="http://schemas.microsoft.com/office/drawing/2014/main" id="{EDA5736D-BED7-46AA-ADC5-8694001E2FB8}"/>
              </a:ext>
            </a:extLst>
          </p:cNvPr>
          <p:cNvSpPr txBox="1"/>
          <p:nvPr/>
        </p:nvSpPr>
        <p:spPr>
          <a:xfrm>
            <a:off x="177600" y="356653"/>
            <a:ext cx="720949" cy="143999"/>
          </a:xfrm>
          <a:prstGeom prst="rect">
            <a:avLst/>
          </a:prstGeom>
          <a:noFill/>
          <a:ln cap="flat">
            <a:noFill/>
          </a:ln>
        </p:spPr>
        <p:txBody>
          <a:bodyPr vert="horz" wrap="square" lIns="0" tIns="0" rIns="0" bIns="0" anchor="b" anchorCtr="0" compatLnSpc="1">
            <a:noAutofit/>
          </a:bodyPr>
          <a:lstStyle/>
          <a:p>
            <a:pPr defTabSz="1219170">
              <a:defRPr sz="1800" b="0" i="0" u="none" strike="noStrike" kern="0" cap="none" spc="0" baseline="0">
                <a:solidFill>
                  <a:srgbClr val="000000"/>
                </a:solidFill>
                <a:uFillTx/>
              </a:defRPr>
            </a:pPr>
            <a:fld id="{C233DEAC-1189-44C6-8D6A-C31B9FDE8CE2}" type="slidenum">
              <a:rPr lang="en-US" sz="1067" b="1">
                <a:solidFill>
                  <a:srgbClr val="404040"/>
                </a:solidFill>
                <a:latin typeface="Arial"/>
              </a:rPr>
              <a:pPr defTabSz="1219170">
                <a:defRPr sz="1800" b="0" i="0" u="none" strike="noStrike" kern="0" cap="none" spc="0" baseline="0">
                  <a:solidFill>
                    <a:srgbClr val="000000"/>
                  </a:solidFill>
                  <a:uFillTx/>
                </a:defRPr>
              </a:pPr>
              <a:t>18</a:t>
            </a:fld>
            <a:endParaRPr lang="en-US" sz="1067" b="1">
              <a:solidFill>
                <a:srgbClr val="404040"/>
              </a:solidFill>
              <a:latin typeface="Arial"/>
            </a:endParaRPr>
          </a:p>
        </p:txBody>
      </p:sp>
      <p:sp>
        <p:nvSpPr>
          <p:cNvPr id="13" name="Platshållare för sidfot 3">
            <a:extLst>
              <a:ext uri="{FF2B5EF4-FFF2-40B4-BE49-F238E27FC236}">
                <a16:creationId xmlns:a16="http://schemas.microsoft.com/office/drawing/2014/main" id="{D1959146-7FA0-4597-9C74-15967C46ECEE}"/>
              </a:ext>
            </a:extLst>
          </p:cNvPr>
          <p:cNvSpPr txBox="1"/>
          <p:nvPr/>
        </p:nvSpPr>
        <p:spPr>
          <a:xfrm>
            <a:off x="47330" y="164641"/>
            <a:ext cx="9216761" cy="143999"/>
          </a:xfrm>
          <a:prstGeom prst="rect">
            <a:avLst/>
          </a:prstGeom>
          <a:noFill/>
          <a:ln cap="flat">
            <a:noFill/>
          </a:ln>
        </p:spPr>
        <p:txBody>
          <a:bodyPr vert="horz" wrap="square" lIns="121920" tIns="60960" rIns="121920" bIns="60960" anchor="ctr" anchorCtr="0" compatLnSpc="1">
            <a:noAutofit/>
          </a:bodyPr>
          <a:lstStyle/>
          <a:p>
            <a:pPr defTabSz="1219170">
              <a:defRPr sz="1800" b="0" i="0" u="none" strike="noStrike" kern="0" cap="none" spc="0" baseline="0">
                <a:solidFill>
                  <a:srgbClr val="000000"/>
                </a:solidFill>
                <a:uFillTx/>
              </a:defRPr>
            </a:pPr>
            <a:r>
              <a:rPr lang="sv-SE" sz="933" b="1" dirty="0">
                <a:solidFill>
                  <a:srgbClr val="404040"/>
                </a:solidFill>
                <a:latin typeface="Arial"/>
              </a:rPr>
              <a:t>VALUE PROPOSAL - Materials</a:t>
            </a:r>
            <a:r>
              <a:rPr lang="sv-SE" sz="933" dirty="0">
                <a:solidFill>
                  <a:srgbClr val="404040"/>
                </a:solidFill>
                <a:latin typeface="Arial"/>
              </a:rPr>
              <a:t> </a:t>
            </a:r>
            <a:endParaRPr lang="sv-SE" sz="933" cap="all" dirty="0">
              <a:solidFill>
                <a:srgbClr val="40404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2">
            <a:extLst>
              <a:ext uri="{FF2B5EF4-FFF2-40B4-BE49-F238E27FC236}">
                <a16:creationId xmlns:a16="http://schemas.microsoft.com/office/drawing/2014/main" id="{C5BEA4CD-FE7E-46C1-AE54-2FA7326F2A9A}"/>
              </a:ext>
            </a:extLst>
          </p:cNvPr>
          <p:cNvPicPr>
            <a:picLocks noChangeAspect="1"/>
          </p:cNvPicPr>
          <p:nvPr/>
        </p:nvPicPr>
        <p:blipFill>
          <a:blip r:embed="rId2"/>
          <a:srcRect/>
          <a:stretch>
            <a:fillRect/>
          </a:stretch>
        </p:blipFill>
        <p:spPr>
          <a:xfrm>
            <a:off x="8825496" y="1729983"/>
            <a:ext cx="2647101" cy="3427207"/>
          </a:xfrm>
          <a:prstGeom prst="rect">
            <a:avLst/>
          </a:prstGeom>
          <a:noFill/>
          <a:ln cap="flat">
            <a:noFill/>
          </a:ln>
        </p:spPr>
      </p:pic>
      <p:pic>
        <p:nvPicPr>
          <p:cNvPr id="3" name="Bildobjekt 7">
            <a:extLst>
              <a:ext uri="{FF2B5EF4-FFF2-40B4-BE49-F238E27FC236}">
                <a16:creationId xmlns:a16="http://schemas.microsoft.com/office/drawing/2014/main" id="{F181811F-C578-4581-8E05-8852D47F98E0}"/>
              </a:ext>
            </a:extLst>
          </p:cNvPr>
          <p:cNvPicPr>
            <a:picLocks noChangeAspect="1"/>
          </p:cNvPicPr>
          <p:nvPr/>
        </p:nvPicPr>
        <p:blipFill>
          <a:blip r:embed="rId3"/>
          <a:srcRect/>
          <a:stretch>
            <a:fillRect/>
          </a:stretch>
        </p:blipFill>
        <p:spPr>
          <a:xfrm>
            <a:off x="742517" y="1729983"/>
            <a:ext cx="2665183" cy="3427207"/>
          </a:xfrm>
          <a:prstGeom prst="rect">
            <a:avLst/>
          </a:prstGeom>
          <a:noFill/>
          <a:ln cap="flat">
            <a:noFill/>
          </a:ln>
        </p:spPr>
      </p:pic>
      <p:pic>
        <p:nvPicPr>
          <p:cNvPr id="4" name="Bildobjekt 5">
            <a:extLst>
              <a:ext uri="{FF2B5EF4-FFF2-40B4-BE49-F238E27FC236}">
                <a16:creationId xmlns:a16="http://schemas.microsoft.com/office/drawing/2014/main" id="{48C2C185-8AF3-4983-A9DE-6B28FF954A52}"/>
              </a:ext>
            </a:extLst>
          </p:cNvPr>
          <p:cNvPicPr>
            <a:picLocks noChangeAspect="1"/>
          </p:cNvPicPr>
          <p:nvPr/>
        </p:nvPicPr>
        <p:blipFill>
          <a:blip r:embed="rId4"/>
          <a:srcRect/>
          <a:stretch>
            <a:fillRect/>
          </a:stretch>
        </p:blipFill>
        <p:spPr>
          <a:xfrm>
            <a:off x="4782166" y="1729983"/>
            <a:ext cx="2616793" cy="3427207"/>
          </a:xfrm>
          <a:prstGeom prst="rect">
            <a:avLst/>
          </a:prstGeom>
          <a:noFill/>
          <a:ln cap="flat">
            <a:noFill/>
          </a:ln>
        </p:spPr>
      </p:pic>
      <p:sp>
        <p:nvSpPr>
          <p:cNvPr id="5" name="Rubrik 6">
            <a:extLst>
              <a:ext uri="{FF2B5EF4-FFF2-40B4-BE49-F238E27FC236}">
                <a16:creationId xmlns:a16="http://schemas.microsoft.com/office/drawing/2014/main" id="{8979DB93-2027-46CD-9B77-1EE48C8F74AC}"/>
              </a:ext>
            </a:extLst>
          </p:cNvPr>
          <p:cNvSpPr txBox="1">
            <a:spLocks noGrp="1"/>
          </p:cNvSpPr>
          <p:nvPr>
            <p:ph type="title"/>
          </p:nvPr>
        </p:nvSpPr>
        <p:spPr>
          <a:xfrm>
            <a:off x="1775996" y="941284"/>
            <a:ext cx="8639995" cy="360041"/>
          </a:xfrm>
          <a:prstGeom prst="rect">
            <a:avLst/>
          </a:prstGeom>
          <a:noFill/>
          <a:ln>
            <a:noFill/>
          </a:ln>
        </p:spPr>
        <p:txBody>
          <a:bodyPr vert="horz" wrap="square" lIns="0" tIns="0" rIns="0" bIns="0" anchor="t" anchorCtr="1" compatLnSpc="1">
            <a:noAutofit/>
          </a:bodyPr>
          <a:lstStyle/>
          <a:p>
            <a:pPr lvl="0"/>
            <a:r>
              <a:rPr lang="sv-SE"/>
              <a:t>CrownBoard Product Portfolio</a:t>
            </a:r>
          </a:p>
        </p:txBody>
      </p:sp>
      <p:sp>
        <p:nvSpPr>
          <p:cNvPr id="6" name="Platshållare för bildnummer 4">
            <a:extLst>
              <a:ext uri="{FF2B5EF4-FFF2-40B4-BE49-F238E27FC236}">
                <a16:creationId xmlns:a16="http://schemas.microsoft.com/office/drawing/2014/main" id="{A9C8063F-D852-474B-BB28-FEA3E887DEE5}"/>
              </a:ext>
            </a:extLst>
          </p:cNvPr>
          <p:cNvSpPr txBox="1"/>
          <p:nvPr/>
        </p:nvSpPr>
        <p:spPr>
          <a:xfrm>
            <a:off x="177600" y="356653"/>
            <a:ext cx="720949" cy="143999"/>
          </a:xfrm>
          <a:prstGeom prst="rect">
            <a:avLst/>
          </a:prstGeom>
          <a:noFill/>
          <a:ln cap="flat">
            <a:noFill/>
          </a:ln>
        </p:spPr>
        <p:txBody>
          <a:bodyPr vert="horz" wrap="square" lIns="0" tIns="0" rIns="0" bIns="0" anchor="b" anchorCtr="0" compatLnSpc="1">
            <a:noAutofit/>
          </a:bodyPr>
          <a:lstStyle/>
          <a:p>
            <a:pPr defTabSz="1219170">
              <a:defRPr sz="1800" b="0" i="0" u="none" strike="noStrike" kern="0" cap="none" spc="0" baseline="0">
                <a:solidFill>
                  <a:srgbClr val="000000"/>
                </a:solidFill>
                <a:uFillTx/>
              </a:defRPr>
            </a:pPr>
            <a:fld id="{0BE8E081-3BA9-4E66-AFD0-758F484C4966}" type="slidenum">
              <a:rPr lang="sv-SE" sz="1067" b="1">
                <a:solidFill>
                  <a:srgbClr val="404040"/>
                </a:solidFill>
                <a:latin typeface="Arial"/>
              </a:rPr>
              <a:pPr defTabSz="1219170">
                <a:defRPr sz="1800" b="0" i="0" u="none" strike="noStrike" kern="0" cap="none" spc="0" baseline="0">
                  <a:solidFill>
                    <a:srgbClr val="000000"/>
                  </a:solidFill>
                  <a:uFillTx/>
                </a:defRPr>
              </a:pPr>
              <a:t>19</a:t>
            </a:fld>
            <a:endParaRPr lang="sv-SE" sz="1067" b="1">
              <a:solidFill>
                <a:srgbClr val="404040"/>
              </a:solidFill>
              <a:latin typeface="Arial"/>
            </a:endParaRPr>
          </a:p>
        </p:txBody>
      </p:sp>
      <p:sp>
        <p:nvSpPr>
          <p:cNvPr id="7" name="textruta 47">
            <a:extLst>
              <a:ext uri="{FF2B5EF4-FFF2-40B4-BE49-F238E27FC236}">
                <a16:creationId xmlns:a16="http://schemas.microsoft.com/office/drawing/2014/main" id="{111DA18D-9A3C-4A8C-B0C3-CE84416F879B}"/>
              </a:ext>
            </a:extLst>
          </p:cNvPr>
          <p:cNvSpPr txBox="1"/>
          <p:nvPr/>
        </p:nvSpPr>
        <p:spPr>
          <a:xfrm>
            <a:off x="4913657" y="5830812"/>
            <a:ext cx="2400263" cy="574644"/>
          </a:xfrm>
          <a:prstGeom prst="rect">
            <a:avLst/>
          </a:prstGeom>
          <a:noFill/>
          <a:ln cap="flat">
            <a:noFill/>
          </a:ln>
        </p:spPr>
        <p:txBody>
          <a:bodyPr vert="horz" wrap="square" lIns="121920" tIns="60960" rIns="121920" bIns="60960" anchor="t" anchorCtr="1" compatLnSpc="1">
            <a:spAutoFit/>
          </a:bodyPr>
          <a:lstStyle/>
          <a:p>
            <a:pPr algn="ctr" defTabSz="1219170">
              <a:defRPr sz="1800" b="0" i="0" u="none" strike="noStrike" kern="0" cap="none" spc="0" baseline="0">
                <a:solidFill>
                  <a:srgbClr val="000000"/>
                </a:solidFill>
                <a:uFillTx/>
              </a:defRPr>
            </a:pPr>
            <a:r>
              <a:rPr lang="en-US" sz="1467" i="1">
                <a:solidFill>
                  <a:srgbClr val="404040"/>
                </a:solidFill>
                <a:latin typeface="Arial"/>
              </a:rPr>
              <a:t>Probably the strongest cartonboard in the world</a:t>
            </a:r>
          </a:p>
        </p:txBody>
      </p:sp>
      <p:sp>
        <p:nvSpPr>
          <p:cNvPr id="8" name="textruta 48">
            <a:extLst>
              <a:ext uri="{FF2B5EF4-FFF2-40B4-BE49-F238E27FC236}">
                <a16:creationId xmlns:a16="http://schemas.microsoft.com/office/drawing/2014/main" id="{5D51006D-C140-46A8-9FB6-084EBB85C672}"/>
              </a:ext>
            </a:extLst>
          </p:cNvPr>
          <p:cNvSpPr txBox="1"/>
          <p:nvPr/>
        </p:nvSpPr>
        <p:spPr>
          <a:xfrm>
            <a:off x="815413" y="5835433"/>
            <a:ext cx="2400263" cy="348878"/>
          </a:xfrm>
          <a:prstGeom prst="rect">
            <a:avLst/>
          </a:prstGeom>
          <a:noFill/>
          <a:ln cap="flat">
            <a:noFill/>
          </a:ln>
        </p:spPr>
        <p:txBody>
          <a:bodyPr vert="horz" wrap="square" lIns="121920" tIns="60960" rIns="121920" bIns="60960" anchor="t" anchorCtr="1" compatLnSpc="1">
            <a:spAutoFit/>
          </a:bodyPr>
          <a:lstStyle/>
          <a:p>
            <a:pPr algn="ctr" defTabSz="1219170">
              <a:defRPr sz="1800" b="0" i="0" u="none" strike="noStrike" kern="0" cap="none" spc="0" baseline="0">
                <a:solidFill>
                  <a:srgbClr val="000000"/>
                </a:solidFill>
                <a:uFillTx/>
              </a:defRPr>
            </a:pPr>
            <a:r>
              <a:rPr lang="en-US" sz="1467" i="1">
                <a:solidFill>
                  <a:srgbClr val="404040"/>
                </a:solidFill>
                <a:latin typeface="Arial"/>
              </a:rPr>
              <a:t>Sophistication in a box</a:t>
            </a:r>
          </a:p>
        </p:txBody>
      </p:sp>
      <p:sp>
        <p:nvSpPr>
          <p:cNvPr id="9" name="textruta 49">
            <a:extLst>
              <a:ext uri="{FF2B5EF4-FFF2-40B4-BE49-F238E27FC236}">
                <a16:creationId xmlns:a16="http://schemas.microsoft.com/office/drawing/2014/main" id="{06160B69-6DF7-4672-8DC8-6BD5643EAF62}"/>
              </a:ext>
            </a:extLst>
          </p:cNvPr>
          <p:cNvSpPr txBox="1"/>
          <p:nvPr/>
        </p:nvSpPr>
        <p:spPr>
          <a:xfrm>
            <a:off x="8976323" y="5814791"/>
            <a:ext cx="2400263" cy="574644"/>
          </a:xfrm>
          <a:prstGeom prst="rect">
            <a:avLst/>
          </a:prstGeom>
          <a:noFill/>
          <a:ln cap="flat">
            <a:noFill/>
          </a:ln>
        </p:spPr>
        <p:txBody>
          <a:bodyPr vert="horz" wrap="square" lIns="121920" tIns="60960" rIns="121920" bIns="60960" anchor="t" anchorCtr="1" compatLnSpc="1">
            <a:spAutoFit/>
          </a:bodyPr>
          <a:lstStyle/>
          <a:p>
            <a:pPr algn="ctr" defTabSz="1219170">
              <a:defRPr sz="1800" b="0" i="0" u="none" strike="noStrike" kern="0" cap="none" spc="0" baseline="0">
                <a:solidFill>
                  <a:srgbClr val="000000"/>
                </a:solidFill>
                <a:uFillTx/>
              </a:defRPr>
            </a:pPr>
            <a:r>
              <a:rPr lang="en-US" sz="1467" i="1">
                <a:solidFill>
                  <a:srgbClr val="404040"/>
                </a:solidFill>
                <a:latin typeface="Arial"/>
              </a:rPr>
              <a:t>Take advantage of the touch-and-feel dimension</a:t>
            </a:r>
          </a:p>
        </p:txBody>
      </p:sp>
      <p:grpSp>
        <p:nvGrpSpPr>
          <p:cNvPr id="10" name="Grupp 50">
            <a:extLst>
              <a:ext uri="{FF2B5EF4-FFF2-40B4-BE49-F238E27FC236}">
                <a16:creationId xmlns:a16="http://schemas.microsoft.com/office/drawing/2014/main" id="{3BF4DAC3-EA26-476A-81D7-7BD83AE375B1}"/>
              </a:ext>
            </a:extLst>
          </p:cNvPr>
          <p:cNvGrpSpPr/>
          <p:nvPr/>
        </p:nvGrpSpPr>
        <p:grpSpPr>
          <a:xfrm>
            <a:off x="9017886" y="5348655"/>
            <a:ext cx="2343765" cy="833591"/>
            <a:chOff x="6763414" y="4011491"/>
            <a:chExt cx="1757824" cy="625193"/>
          </a:xfrm>
        </p:grpSpPr>
        <p:sp>
          <p:nvSpPr>
            <p:cNvPr id="11" name="Platshållare för innehåll 7">
              <a:extLst>
                <a:ext uri="{FF2B5EF4-FFF2-40B4-BE49-F238E27FC236}">
                  <a16:creationId xmlns:a16="http://schemas.microsoft.com/office/drawing/2014/main" id="{2EFCD26E-F018-4306-96D1-012FEC4EF2BC}"/>
                </a:ext>
              </a:extLst>
            </p:cNvPr>
            <p:cNvSpPr txBox="1"/>
            <p:nvPr/>
          </p:nvSpPr>
          <p:spPr>
            <a:xfrm>
              <a:off x="6763414" y="4159916"/>
              <a:ext cx="1757824" cy="476768"/>
            </a:xfrm>
            <a:prstGeom prst="rect">
              <a:avLst/>
            </a:prstGeom>
            <a:noFill/>
            <a:ln cap="flat">
              <a:noFill/>
            </a:ln>
          </p:spPr>
          <p:txBody>
            <a:bodyPr vert="horz" wrap="square" lIns="121920" tIns="60960" rIns="121920" bIns="60960" anchor="t" anchorCtr="0" compatLnSpc="1">
              <a:noAutofit/>
            </a:bodyPr>
            <a:lstStyle/>
            <a:p>
              <a:pPr defTabSz="1219170">
                <a:spcBef>
                  <a:spcPts val="1600"/>
                </a:spcBef>
                <a:defRPr sz="1800" b="0" i="0" u="none" strike="noStrike" kern="0" cap="none" spc="0" baseline="0">
                  <a:solidFill>
                    <a:srgbClr val="000000"/>
                  </a:solidFill>
                  <a:uFillTx/>
                </a:defRPr>
              </a:pPr>
              <a:r>
                <a:rPr lang="sv-SE" sz="1600">
                  <a:solidFill>
                    <a:srgbClr val="404040"/>
                  </a:solidFill>
                  <a:latin typeface="Arial"/>
                </a:rPr>
                <a:t>CrownBoard </a:t>
              </a:r>
              <a:r>
                <a:rPr lang="sv-SE" sz="1600" b="1">
                  <a:solidFill>
                    <a:srgbClr val="404040"/>
                  </a:solidFill>
                  <a:latin typeface="Arial"/>
                </a:rPr>
                <a:t>Artisan™</a:t>
              </a:r>
            </a:p>
          </p:txBody>
        </p:sp>
        <p:pic>
          <p:nvPicPr>
            <p:cNvPr id="12" name="Bildobjekt 52">
              <a:extLst>
                <a:ext uri="{FF2B5EF4-FFF2-40B4-BE49-F238E27FC236}">
                  <a16:creationId xmlns:a16="http://schemas.microsoft.com/office/drawing/2014/main" id="{E793E64E-B277-4D1C-8AD6-86E949942E26}"/>
                </a:ext>
              </a:extLst>
            </p:cNvPr>
            <p:cNvPicPr>
              <a:picLocks noChangeAspect="1"/>
            </p:cNvPicPr>
            <p:nvPr/>
          </p:nvPicPr>
          <p:blipFill>
            <a:blip r:embed="rId5"/>
            <a:srcRect/>
            <a:stretch>
              <a:fillRect/>
            </a:stretch>
          </p:blipFill>
          <p:spPr>
            <a:xfrm>
              <a:off x="7433669" y="4011491"/>
              <a:ext cx="320424" cy="201058"/>
            </a:xfrm>
            <a:prstGeom prst="rect">
              <a:avLst/>
            </a:prstGeom>
            <a:noFill/>
            <a:ln cap="flat">
              <a:noFill/>
            </a:ln>
          </p:spPr>
        </p:pic>
      </p:grpSp>
      <p:grpSp>
        <p:nvGrpSpPr>
          <p:cNvPr id="13" name="Grupp 53">
            <a:extLst>
              <a:ext uri="{FF2B5EF4-FFF2-40B4-BE49-F238E27FC236}">
                <a16:creationId xmlns:a16="http://schemas.microsoft.com/office/drawing/2014/main" id="{35FC543C-6A9C-430A-98A1-B9A54B9F958E}"/>
              </a:ext>
            </a:extLst>
          </p:cNvPr>
          <p:cNvGrpSpPr/>
          <p:nvPr/>
        </p:nvGrpSpPr>
        <p:grpSpPr>
          <a:xfrm>
            <a:off x="5104924" y="5348655"/>
            <a:ext cx="2239219" cy="855024"/>
            <a:chOff x="3828693" y="4011491"/>
            <a:chExt cx="1679414" cy="641268"/>
          </a:xfrm>
        </p:grpSpPr>
        <p:sp>
          <p:nvSpPr>
            <p:cNvPr id="14" name="Platshållare för innehåll 7">
              <a:extLst>
                <a:ext uri="{FF2B5EF4-FFF2-40B4-BE49-F238E27FC236}">
                  <a16:creationId xmlns:a16="http://schemas.microsoft.com/office/drawing/2014/main" id="{E7BA31CB-E926-4852-9155-B03516A26DB8}"/>
                </a:ext>
              </a:extLst>
            </p:cNvPr>
            <p:cNvSpPr txBox="1"/>
            <p:nvPr/>
          </p:nvSpPr>
          <p:spPr>
            <a:xfrm>
              <a:off x="3828693" y="4175991"/>
              <a:ext cx="1679414" cy="476768"/>
            </a:xfrm>
            <a:prstGeom prst="rect">
              <a:avLst/>
            </a:prstGeom>
            <a:noFill/>
            <a:ln cap="flat">
              <a:noFill/>
            </a:ln>
          </p:spPr>
          <p:txBody>
            <a:bodyPr vert="horz" wrap="square" lIns="121920" tIns="60960" rIns="121920" bIns="60960" anchor="t" anchorCtr="0" compatLnSpc="1">
              <a:noAutofit/>
            </a:bodyPr>
            <a:lstStyle/>
            <a:p>
              <a:pPr defTabSz="1219170">
                <a:spcBef>
                  <a:spcPts val="1600"/>
                </a:spcBef>
                <a:defRPr sz="1800" b="0" i="0" u="none" strike="noStrike" kern="0" cap="none" spc="0" baseline="0">
                  <a:solidFill>
                    <a:srgbClr val="000000"/>
                  </a:solidFill>
                  <a:uFillTx/>
                </a:defRPr>
              </a:pPr>
              <a:r>
                <a:rPr lang="sv-SE" sz="1600">
                  <a:solidFill>
                    <a:srgbClr val="404040"/>
                  </a:solidFill>
                  <a:latin typeface="Arial"/>
                </a:rPr>
                <a:t>CrownBoard </a:t>
              </a:r>
              <a:r>
                <a:rPr lang="sv-SE" sz="1600" b="1">
                  <a:solidFill>
                    <a:srgbClr val="404040"/>
                  </a:solidFill>
                  <a:latin typeface="Arial"/>
                </a:rPr>
                <a:t>Craft™</a:t>
              </a:r>
            </a:p>
          </p:txBody>
        </p:sp>
        <p:pic>
          <p:nvPicPr>
            <p:cNvPr id="15" name="Bildobjekt 55">
              <a:extLst>
                <a:ext uri="{FF2B5EF4-FFF2-40B4-BE49-F238E27FC236}">
                  <a16:creationId xmlns:a16="http://schemas.microsoft.com/office/drawing/2014/main" id="{46B48D60-0141-405D-AB81-1D00CC902761}"/>
                </a:ext>
              </a:extLst>
            </p:cNvPr>
            <p:cNvPicPr>
              <a:picLocks noChangeAspect="1"/>
            </p:cNvPicPr>
            <p:nvPr/>
          </p:nvPicPr>
          <p:blipFill>
            <a:blip r:embed="rId5"/>
            <a:srcRect/>
            <a:stretch>
              <a:fillRect/>
            </a:stretch>
          </p:blipFill>
          <p:spPr>
            <a:xfrm>
              <a:off x="4425129" y="4011491"/>
              <a:ext cx="320424" cy="201058"/>
            </a:xfrm>
            <a:prstGeom prst="rect">
              <a:avLst/>
            </a:prstGeom>
            <a:noFill/>
            <a:ln cap="flat">
              <a:noFill/>
            </a:ln>
          </p:spPr>
        </p:pic>
      </p:grpSp>
      <p:grpSp>
        <p:nvGrpSpPr>
          <p:cNvPr id="16" name="Grupp 56">
            <a:extLst>
              <a:ext uri="{FF2B5EF4-FFF2-40B4-BE49-F238E27FC236}">
                <a16:creationId xmlns:a16="http://schemas.microsoft.com/office/drawing/2014/main" id="{BC424676-D364-4998-84ED-B19A340D2A41}"/>
              </a:ext>
            </a:extLst>
          </p:cNvPr>
          <p:cNvGrpSpPr/>
          <p:nvPr/>
        </p:nvGrpSpPr>
        <p:grpSpPr>
          <a:xfrm>
            <a:off x="942284" y="5348655"/>
            <a:ext cx="2511417" cy="728472"/>
            <a:chOff x="706712" y="4011491"/>
            <a:chExt cx="1883563" cy="546354"/>
          </a:xfrm>
        </p:grpSpPr>
        <p:sp>
          <p:nvSpPr>
            <p:cNvPr id="17" name="Platshållare för innehåll 7">
              <a:extLst>
                <a:ext uri="{FF2B5EF4-FFF2-40B4-BE49-F238E27FC236}">
                  <a16:creationId xmlns:a16="http://schemas.microsoft.com/office/drawing/2014/main" id="{4A964E03-F77E-4669-8364-5FC8F01B0268}"/>
                </a:ext>
              </a:extLst>
            </p:cNvPr>
            <p:cNvSpPr txBox="1"/>
            <p:nvPr/>
          </p:nvSpPr>
          <p:spPr>
            <a:xfrm>
              <a:off x="706712" y="4160081"/>
              <a:ext cx="1883563" cy="397764"/>
            </a:xfrm>
            <a:prstGeom prst="rect">
              <a:avLst/>
            </a:prstGeom>
            <a:noFill/>
            <a:ln cap="flat">
              <a:noFill/>
            </a:ln>
          </p:spPr>
          <p:txBody>
            <a:bodyPr vert="horz" wrap="square" lIns="121920" tIns="60960" rIns="121920" bIns="60960" anchor="t" anchorCtr="0" compatLnSpc="1">
              <a:noAutofit/>
            </a:bodyPr>
            <a:lstStyle/>
            <a:p>
              <a:pPr defTabSz="1219170">
                <a:spcBef>
                  <a:spcPts val="1600"/>
                </a:spcBef>
                <a:defRPr sz="1800" b="0" i="0" u="none" strike="noStrike" kern="0" cap="none" spc="0" baseline="0">
                  <a:solidFill>
                    <a:srgbClr val="000000"/>
                  </a:solidFill>
                  <a:uFillTx/>
                </a:defRPr>
              </a:pPr>
              <a:r>
                <a:rPr lang="sv-SE" sz="1600">
                  <a:solidFill>
                    <a:srgbClr val="404040"/>
                  </a:solidFill>
                  <a:latin typeface="Arial"/>
                </a:rPr>
                <a:t>CrownBoard </a:t>
              </a:r>
              <a:r>
                <a:rPr lang="sv-SE" sz="1600" b="1">
                  <a:solidFill>
                    <a:srgbClr val="404040"/>
                  </a:solidFill>
                  <a:latin typeface="Arial"/>
                </a:rPr>
                <a:t>Prestige™</a:t>
              </a:r>
            </a:p>
          </p:txBody>
        </p:sp>
        <p:pic>
          <p:nvPicPr>
            <p:cNvPr id="18" name="Bildobjekt 58">
              <a:extLst>
                <a:ext uri="{FF2B5EF4-FFF2-40B4-BE49-F238E27FC236}">
                  <a16:creationId xmlns:a16="http://schemas.microsoft.com/office/drawing/2014/main" id="{816097AF-D102-44C7-A11B-92D9A08AD4E7}"/>
                </a:ext>
              </a:extLst>
            </p:cNvPr>
            <p:cNvPicPr>
              <a:picLocks noChangeAspect="1"/>
            </p:cNvPicPr>
            <p:nvPr/>
          </p:nvPicPr>
          <p:blipFill>
            <a:blip r:embed="rId5"/>
            <a:srcRect/>
            <a:stretch>
              <a:fillRect/>
            </a:stretch>
          </p:blipFill>
          <p:spPr>
            <a:xfrm>
              <a:off x="1386651" y="4011491"/>
              <a:ext cx="320424" cy="201058"/>
            </a:xfrm>
            <a:prstGeom prst="rect">
              <a:avLst/>
            </a:prstGeom>
            <a:noFill/>
            <a:ln cap="flat">
              <a:noFill/>
            </a:ln>
          </p:spPr>
        </p:pic>
      </p:grpSp>
      <p:cxnSp>
        <p:nvCxnSpPr>
          <p:cNvPr id="19" name="Rak koppling 20">
            <a:extLst>
              <a:ext uri="{FF2B5EF4-FFF2-40B4-BE49-F238E27FC236}">
                <a16:creationId xmlns:a16="http://schemas.microsoft.com/office/drawing/2014/main" id="{A43876FB-05A5-4305-9A54-41C8D1012CEC}"/>
              </a:ext>
            </a:extLst>
          </p:cNvPr>
          <p:cNvCxnSpPr/>
          <p:nvPr/>
        </p:nvCxnSpPr>
        <p:spPr>
          <a:xfrm>
            <a:off x="4079772" y="1604797"/>
            <a:ext cx="0" cy="4896551"/>
          </a:xfrm>
          <a:prstGeom prst="straightConnector1">
            <a:avLst/>
          </a:prstGeom>
          <a:noFill/>
          <a:ln w="9528" cap="flat">
            <a:solidFill>
              <a:srgbClr val="BFBFBF"/>
            </a:solidFill>
            <a:prstDash val="solid"/>
            <a:miter/>
          </a:ln>
        </p:spPr>
      </p:cxnSp>
      <p:cxnSp>
        <p:nvCxnSpPr>
          <p:cNvPr id="20" name="Rak koppling 60">
            <a:extLst>
              <a:ext uri="{FF2B5EF4-FFF2-40B4-BE49-F238E27FC236}">
                <a16:creationId xmlns:a16="http://schemas.microsoft.com/office/drawing/2014/main" id="{52918723-690A-4AF5-B673-9B167A1462AA}"/>
              </a:ext>
            </a:extLst>
          </p:cNvPr>
          <p:cNvCxnSpPr/>
          <p:nvPr/>
        </p:nvCxnSpPr>
        <p:spPr>
          <a:xfrm>
            <a:off x="8112227" y="1604797"/>
            <a:ext cx="0" cy="4896551"/>
          </a:xfrm>
          <a:prstGeom prst="straightConnector1">
            <a:avLst/>
          </a:prstGeom>
          <a:noFill/>
          <a:ln w="9528" cap="flat">
            <a:solidFill>
              <a:srgbClr val="BFBFBF"/>
            </a:solidFill>
            <a:prstDash val="solid"/>
            <a:miter/>
          </a:ln>
        </p:spPr>
      </p:cxnSp>
      <p:sp>
        <p:nvSpPr>
          <p:cNvPr id="21" name="Platshållare för sidfot 3">
            <a:extLst>
              <a:ext uri="{FF2B5EF4-FFF2-40B4-BE49-F238E27FC236}">
                <a16:creationId xmlns:a16="http://schemas.microsoft.com/office/drawing/2014/main" id="{A5A79CBD-D48F-45CC-9531-B6B7F25A4C6F}"/>
              </a:ext>
            </a:extLst>
          </p:cNvPr>
          <p:cNvSpPr txBox="1"/>
          <p:nvPr/>
        </p:nvSpPr>
        <p:spPr>
          <a:xfrm>
            <a:off x="47330" y="164641"/>
            <a:ext cx="9216761" cy="143999"/>
          </a:xfrm>
          <a:prstGeom prst="rect">
            <a:avLst/>
          </a:prstGeom>
          <a:noFill/>
          <a:ln cap="flat">
            <a:noFill/>
          </a:ln>
        </p:spPr>
        <p:txBody>
          <a:bodyPr vert="horz" wrap="square" lIns="121920" tIns="60960" rIns="121920" bIns="60960" anchor="ctr" anchorCtr="0" compatLnSpc="1">
            <a:noAutofit/>
          </a:bodyPr>
          <a:lstStyle/>
          <a:p>
            <a:pPr defTabSz="1219170">
              <a:defRPr sz="1800" b="0" i="0" u="none" strike="noStrike" kern="0" cap="none" spc="0" baseline="0">
                <a:solidFill>
                  <a:srgbClr val="000000"/>
                </a:solidFill>
                <a:uFillTx/>
              </a:defRPr>
            </a:pPr>
            <a:r>
              <a:rPr lang="sv-SE" sz="933" b="1" dirty="0">
                <a:solidFill>
                  <a:srgbClr val="404040"/>
                </a:solidFill>
                <a:latin typeface="Arial"/>
              </a:rPr>
              <a:t>VALUE PROPOSAL - Materials</a:t>
            </a:r>
            <a:r>
              <a:rPr lang="sv-SE" sz="933" dirty="0">
                <a:solidFill>
                  <a:srgbClr val="404040"/>
                </a:solidFill>
                <a:latin typeface="Arial"/>
              </a:rPr>
              <a:t> </a:t>
            </a:r>
            <a:endParaRPr lang="sv-SE" sz="933" cap="all" dirty="0">
              <a:solidFill>
                <a:srgbClr val="40404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2171778" y="943678"/>
            <a:ext cx="8042631" cy="226941"/>
          </a:xfrm>
        </p:spPr>
        <p:txBody>
          <a:bodyPr/>
          <a:lstStyle/>
          <a:p>
            <a:pPr algn="ctr" eaLnBrk="1" hangingPunct="1">
              <a:defRPr/>
            </a:pPr>
            <a:r>
              <a:rPr lang="en-US" sz="3200" b="1" dirty="0">
                <a:solidFill>
                  <a:srgbClr val="84BD00"/>
                </a:solidFill>
              </a:rPr>
              <a:t> </a:t>
            </a:r>
            <a:br>
              <a:rPr lang="en-US" sz="3200" b="1" dirty="0">
                <a:solidFill>
                  <a:srgbClr val="84BD00"/>
                </a:solidFill>
              </a:rPr>
            </a:br>
            <a:br>
              <a:rPr lang="en-US" sz="2800" dirty="0">
                <a:solidFill>
                  <a:srgbClr val="4D4D4D"/>
                </a:solidFill>
              </a:rPr>
            </a:br>
            <a:br>
              <a:rPr lang="en-US" sz="2800" dirty="0">
                <a:solidFill>
                  <a:srgbClr val="4D4D4D"/>
                </a:solidFill>
              </a:rPr>
            </a:br>
            <a:br>
              <a:rPr lang="en-US" sz="2800" dirty="0">
                <a:solidFill>
                  <a:srgbClr val="4D4D4D"/>
                </a:solidFill>
              </a:rPr>
            </a:br>
            <a:r>
              <a:rPr lang="en-US" dirty="0">
                <a:solidFill>
                  <a:srgbClr val="4D4D4D"/>
                </a:solidFill>
              </a:rPr>
              <a:t>Say it with us…</a:t>
            </a:r>
            <a:br>
              <a:rPr lang="en-US" dirty="0">
                <a:solidFill>
                  <a:srgbClr val="4D4D4D"/>
                </a:solidFill>
              </a:rPr>
            </a:br>
            <a:endParaRPr lang="en-US" dirty="0">
              <a:solidFill>
                <a:srgbClr val="83BD00"/>
              </a:solidFill>
            </a:endParaRPr>
          </a:p>
        </p:txBody>
      </p:sp>
      <p:sp>
        <p:nvSpPr>
          <p:cNvPr id="2" name="Content Placeholder 1"/>
          <p:cNvSpPr>
            <a:spLocks noGrp="1"/>
          </p:cNvSpPr>
          <p:nvPr>
            <p:ph idx="1"/>
          </p:nvPr>
        </p:nvSpPr>
        <p:spPr>
          <a:xfrm>
            <a:off x="1932905" y="3177877"/>
            <a:ext cx="8269288" cy="3419475"/>
          </a:xfrm>
        </p:spPr>
        <p:txBody>
          <a:bodyPr/>
          <a:lstStyle/>
          <a:p>
            <a:pPr marL="0" indent="0" algn="ctr">
              <a:buNone/>
            </a:pPr>
            <a:r>
              <a:rPr lang="en-US" sz="4000" dirty="0"/>
              <a:t>Bill – uh– rood – coarsh – </a:t>
            </a:r>
            <a:r>
              <a:rPr lang="en-US" sz="4000" dirty="0" err="1"/>
              <a:t>nass</a:t>
            </a:r>
            <a:endParaRPr lang="en-US" sz="4000" dirty="0"/>
          </a:p>
        </p:txBody>
      </p:sp>
      <p:sp>
        <p:nvSpPr>
          <p:cNvPr id="3" name="TextBox 2"/>
          <p:cNvSpPr txBox="1"/>
          <p:nvPr/>
        </p:nvSpPr>
        <p:spPr>
          <a:xfrm>
            <a:off x="1526270" y="4510955"/>
            <a:ext cx="9333645" cy="400110"/>
          </a:xfrm>
          <a:prstGeom prst="rect">
            <a:avLst/>
          </a:prstGeom>
          <a:noFill/>
        </p:spPr>
        <p:txBody>
          <a:bodyPr wrap="none" rtlCol="0">
            <a:spAutoFit/>
          </a:bodyPr>
          <a:lstStyle/>
          <a:p>
            <a:pPr defTabSz="1219170"/>
            <a:r>
              <a:rPr lang="en-US" sz="2000" dirty="0">
                <a:solidFill>
                  <a:srgbClr val="40A020"/>
                </a:solidFill>
                <a:latin typeface="Arial"/>
              </a:rPr>
              <a:t>We are Swedish “STOCK” and we’re “</a:t>
            </a:r>
            <a:r>
              <a:rPr lang="en-US" sz="2000" dirty="0" err="1">
                <a:solidFill>
                  <a:srgbClr val="40A020"/>
                </a:solidFill>
                <a:latin typeface="Arial"/>
              </a:rPr>
              <a:t>Glada</a:t>
            </a:r>
            <a:r>
              <a:rPr lang="en-US" sz="2000" dirty="0">
                <a:solidFill>
                  <a:srgbClr val="40A020"/>
                </a:solidFill>
                <a:latin typeface="Arial"/>
              </a:rPr>
              <a:t>” to call America our second “HOLM”</a:t>
            </a:r>
          </a:p>
        </p:txBody>
      </p:sp>
      <p:pic>
        <p:nvPicPr>
          <p:cNvPr id="4" name="Picture 3"/>
          <p:cNvPicPr>
            <a:picLocks noChangeAspect="1"/>
          </p:cNvPicPr>
          <p:nvPr/>
        </p:nvPicPr>
        <p:blipFill>
          <a:blip r:embed="rId3"/>
          <a:stretch>
            <a:fillRect/>
          </a:stretch>
        </p:blipFill>
        <p:spPr>
          <a:xfrm>
            <a:off x="3630971" y="307696"/>
            <a:ext cx="4873157" cy="1180217"/>
          </a:xfrm>
          <a:prstGeom prst="rect">
            <a:avLst/>
          </a:prstGeom>
        </p:spPr>
      </p:pic>
      <p:pic>
        <p:nvPicPr>
          <p:cNvPr id="13" name="Picture 12"/>
          <p:cNvPicPr>
            <a:picLocks noChangeAspect="1"/>
          </p:cNvPicPr>
          <p:nvPr/>
        </p:nvPicPr>
        <p:blipFill>
          <a:blip r:embed="rId4"/>
          <a:stretch>
            <a:fillRect/>
          </a:stretch>
        </p:blipFill>
        <p:spPr>
          <a:xfrm>
            <a:off x="261062" y="4582042"/>
            <a:ext cx="1226428" cy="690945"/>
          </a:xfrm>
          <a:prstGeom prst="rect">
            <a:avLst/>
          </a:prstGeom>
        </p:spPr>
      </p:pic>
      <p:pic>
        <p:nvPicPr>
          <p:cNvPr id="14" name="Picture 13"/>
          <p:cNvPicPr>
            <a:picLocks noChangeAspect="1"/>
          </p:cNvPicPr>
          <p:nvPr/>
        </p:nvPicPr>
        <p:blipFill>
          <a:blip r:embed="rId5"/>
          <a:stretch>
            <a:fillRect/>
          </a:stretch>
        </p:blipFill>
        <p:spPr>
          <a:xfrm>
            <a:off x="10898700" y="4581128"/>
            <a:ext cx="1199473" cy="675760"/>
          </a:xfrm>
          <a:prstGeom prst="rect">
            <a:avLst/>
          </a:prstGeom>
        </p:spPr>
      </p:pic>
      <p:sp>
        <p:nvSpPr>
          <p:cNvPr id="9" name="Platshållare för sidfot 3">
            <a:extLst>
              <a:ext uri="{FF2B5EF4-FFF2-40B4-BE49-F238E27FC236}">
                <a16:creationId xmlns:a16="http://schemas.microsoft.com/office/drawing/2014/main" id="{7B28B343-B503-4EBA-A7AA-E0542F731C8C}"/>
              </a:ext>
            </a:extLst>
          </p:cNvPr>
          <p:cNvSpPr txBox="1"/>
          <p:nvPr/>
        </p:nvSpPr>
        <p:spPr>
          <a:xfrm>
            <a:off x="353307" y="177601"/>
            <a:ext cx="9041055" cy="120019"/>
          </a:xfrm>
          <a:prstGeom prst="rect">
            <a:avLst/>
          </a:prstGeom>
          <a:noFill/>
          <a:ln cap="flat">
            <a:noFill/>
          </a:ln>
        </p:spPr>
        <p:txBody>
          <a:bodyPr vert="horz" wrap="square" lIns="0" tIns="0" rIns="0" bIns="0" anchor="b" anchorCtr="0" compatLnSpc="1">
            <a:noAutofit/>
          </a:bodyPr>
          <a:lstStyle/>
          <a:p>
            <a:pPr marL="0" marR="0" lvl="0" indent="0" defTabSz="121917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33" b="0" i="0" u="none" strike="noStrike" kern="0" cap="all" spc="0" normalizeH="0" baseline="0" noProof="0" dirty="0">
                <a:ln>
                  <a:noFill/>
                </a:ln>
                <a:solidFill>
                  <a:srgbClr val="FFFFFF"/>
                </a:solidFill>
                <a:effectLst/>
                <a:uLnTx/>
                <a:uFillTx/>
              </a:rPr>
              <a:t>Introduction</a:t>
            </a:r>
          </a:p>
        </p:txBody>
      </p:sp>
      <p:sp>
        <p:nvSpPr>
          <p:cNvPr id="10" name="Platshållare för bildnummer 4">
            <a:extLst>
              <a:ext uri="{FF2B5EF4-FFF2-40B4-BE49-F238E27FC236}">
                <a16:creationId xmlns:a16="http://schemas.microsoft.com/office/drawing/2014/main" id="{DDDEF7B1-9775-4C93-90EA-1E913FD06616}"/>
              </a:ext>
            </a:extLst>
          </p:cNvPr>
          <p:cNvSpPr txBox="1"/>
          <p:nvPr/>
        </p:nvSpPr>
        <p:spPr>
          <a:xfrm>
            <a:off x="191344" y="356653"/>
            <a:ext cx="707205" cy="120019"/>
          </a:xfrm>
          <a:prstGeom prst="rect">
            <a:avLst/>
          </a:prstGeom>
          <a:noFill/>
          <a:ln cap="flat">
            <a:noFill/>
          </a:ln>
        </p:spPr>
        <p:txBody>
          <a:bodyPr vert="horz" wrap="square" lIns="0" tIns="0" rIns="0" bIns="0" anchor="b" anchorCtr="0" compatLnSpc="1">
            <a:noAutofit/>
          </a:bodyPr>
          <a:lstStyle/>
          <a:p>
            <a:pPr marL="0" marR="0" lvl="0" indent="0" defTabSz="121917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00E80E3D-6143-4EAB-871A-DD4F32D74138}" type="slidenum">
              <a:rPr kumimoji="0" lang="en-US" sz="1067" b="1" i="0" u="none" strike="noStrike" kern="0" cap="none" spc="0" normalizeH="0" baseline="0" noProof="0" smtClean="0">
                <a:ln>
                  <a:noFill/>
                </a:ln>
                <a:solidFill>
                  <a:srgbClr val="FFFFFF"/>
                </a:solidFill>
                <a:effectLst/>
                <a:uLnTx/>
                <a:uFillTx/>
              </a:rPr>
              <a:pPr marL="0" marR="0" lvl="0" indent="0" defTabSz="121917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a:t>
            </a:fld>
            <a:r>
              <a:rPr kumimoji="0" lang="en-US" sz="1067" b="1" i="0" u="none" strike="noStrike" kern="0" cap="none" spc="0" normalizeH="0" baseline="0" noProof="0" dirty="0">
                <a:ln>
                  <a:noFill/>
                </a:ln>
                <a:solidFill>
                  <a:srgbClr val="FFFFFF"/>
                </a:solidFill>
                <a:effectLst/>
                <a:uLnTx/>
                <a:uFillTx/>
              </a:rPr>
              <a:t>22</a:t>
            </a:r>
          </a:p>
        </p:txBody>
      </p:sp>
    </p:spTree>
    <p:extLst>
      <p:ext uri="{BB962C8B-B14F-4D97-AF65-F5344CB8AC3E}">
        <p14:creationId xmlns:p14="http://schemas.microsoft.com/office/powerpoint/2010/main" val="204159430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6">
            <a:extLst>
              <a:ext uri="{FF2B5EF4-FFF2-40B4-BE49-F238E27FC236}">
                <a16:creationId xmlns:a16="http://schemas.microsoft.com/office/drawing/2014/main" id="{3209ABEE-F591-4208-8AEE-8EAC9D0055C1}"/>
              </a:ext>
            </a:extLst>
          </p:cNvPr>
          <p:cNvSpPr txBox="1">
            <a:spLocks noGrp="1"/>
          </p:cNvSpPr>
          <p:nvPr>
            <p:ph type="title"/>
          </p:nvPr>
        </p:nvSpPr>
        <p:spPr>
          <a:xfrm>
            <a:off x="1775996" y="941284"/>
            <a:ext cx="8639995" cy="360041"/>
          </a:xfrm>
          <a:prstGeom prst="rect">
            <a:avLst/>
          </a:prstGeom>
          <a:noFill/>
          <a:ln>
            <a:noFill/>
          </a:ln>
        </p:spPr>
        <p:txBody>
          <a:bodyPr vert="horz" wrap="square" lIns="0" tIns="0" rIns="0" bIns="0" anchor="t" anchorCtr="1" compatLnSpc="1">
            <a:noAutofit/>
          </a:bodyPr>
          <a:lstStyle/>
          <a:p>
            <a:pPr lvl="0"/>
            <a:r>
              <a:rPr lang="sv-SE"/>
              <a:t>CrownBoard Product Portfolio</a:t>
            </a:r>
          </a:p>
        </p:txBody>
      </p:sp>
      <p:sp>
        <p:nvSpPr>
          <p:cNvPr id="3" name="Platshållare för bildnummer 4">
            <a:extLst>
              <a:ext uri="{FF2B5EF4-FFF2-40B4-BE49-F238E27FC236}">
                <a16:creationId xmlns:a16="http://schemas.microsoft.com/office/drawing/2014/main" id="{3407A23A-F25D-4BF6-A4AB-9A86871273F9}"/>
              </a:ext>
            </a:extLst>
          </p:cNvPr>
          <p:cNvSpPr txBox="1"/>
          <p:nvPr/>
        </p:nvSpPr>
        <p:spPr>
          <a:xfrm>
            <a:off x="177600" y="356653"/>
            <a:ext cx="720949" cy="143999"/>
          </a:xfrm>
          <a:prstGeom prst="rect">
            <a:avLst/>
          </a:prstGeom>
          <a:noFill/>
          <a:ln cap="flat">
            <a:noFill/>
          </a:ln>
        </p:spPr>
        <p:txBody>
          <a:bodyPr vert="horz" wrap="square" lIns="0" tIns="0" rIns="0" bIns="0" anchor="b" anchorCtr="0" compatLnSpc="1">
            <a:noAutofit/>
          </a:bodyPr>
          <a:lstStyle/>
          <a:p>
            <a:pPr defTabSz="1219170">
              <a:defRPr sz="1800" b="0" i="0" u="none" strike="noStrike" kern="0" cap="none" spc="0" baseline="0">
                <a:solidFill>
                  <a:srgbClr val="000000"/>
                </a:solidFill>
                <a:uFillTx/>
              </a:defRPr>
            </a:pPr>
            <a:fld id="{B6302A3B-D16F-4F70-994C-BB50907F583F}" type="slidenum">
              <a:rPr lang="sv-SE" sz="1067" b="1">
                <a:solidFill>
                  <a:srgbClr val="404040"/>
                </a:solidFill>
                <a:latin typeface="Arial"/>
              </a:rPr>
              <a:pPr defTabSz="1219170">
                <a:defRPr sz="1800" b="0" i="0" u="none" strike="noStrike" kern="0" cap="none" spc="0" baseline="0">
                  <a:solidFill>
                    <a:srgbClr val="000000"/>
                  </a:solidFill>
                  <a:uFillTx/>
                </a:defRPr>
              </a:pPr>
              <a:t>20</a:t>
            </a:fld>
            <a:endParaRPr lang="sv-SE" sz="1067" b="1">
              <a:solidFill>
                <a:srgbClr val="404040"/>
              </a:solidFill>
              <a:latin typeface="Arial"/>
            </a:endParaRPr>
          </a:p>
        </p:txBody>
      </p:sp>
      <p:cxnSp>
        <p:nvCxnSpPr>
          <p:cNvPr id="4" name="Rak koppling 20">
            <a:extLst>
              <a:ext uri="{FF2B5EF4-FFF2-40B4-BE49-F238E27FC236}">
                <a16:creationId xmlns:a16="http://schemas.microsoft.com/office/drawing/2014/main" id="{9741A959-729B-482B-8657-AC0278231127}"/>
              </a:ext>
            </a:extLst>
          </p:cNvPr>
          <p:cNvCxnSpPr/>
          <p:nvPr/>
        </p:nvCxnSpPr>
        <p:spPr>
          <a:xfrm>
            <a:off x="4079772" y="1604797"/>
            <a:ext cx="0" cy="4896551"/>
          </a:xfrm>
          <a:prstGeom prst="straightConnector1">
            <a:avLst/>
          </a:prstGeom>
          <a:noFill/>
          <a:ln w="9528" cap="flat">
            <a:solidFill>
              <a:srgbClr val="BFBFBF"/>
            </a:solidFill>
            <a:prstDash val="solid"/>
            <a:miter/>
          </a:ln>
        </p:spPr>
      </p:cxnSp>
      <p:cxnSp>
        <p:nvCxnSpPr>
          <p:cNvPr id="5" name="Rak koppling 60">
            <a:extLst>
              <a:ext uri="{FF2B5EF4-FFF2-40B4-BE49-F238E27FC236}">
                <a16:creationId xmlns:a16="http://schemas.microsoft.com/office/drawing/2014/main" id="{3215E91B-C24B-484A-BFF7-C6F2D1200122}"/>
              </a:ext>
            </a:extLst>
          </p:cNvPr>
          <p:cNvCxnSpPr/>
          <p:nvPr/>
        </p:nvCxnSpPr>
        <p:spPr>
          <a:xfrm>
            <a:off x="8112227" y="1604797"/>
            <a:ext cx="0" cy="4896551"/>
          </a:xfrm>
          <a:prstGeom prst="straightConnector1">
            <a:avLst/>
          </a:prstGeom>
          <a:noFill/>
          <a:ln w="9528" cap="flat">
            <a:solidFill>
              <a:srgbClr val="BFBFBF"/>
            </a:solidFill>
            <a:prstDash val="solid"/>
            <a:miter/>
          </a:ln>
        </p:spPr>
      </p:cxnSp>
      <p:sp>
        <p:nvSpPr>
          <p:cNvPr id="6" name="Platshållare för sidfot 3">
            <a:extLst>
              <a:ext uri="{FF2B5EF4-FFF2-40B4-BE49-F238E27FC236}">
                <a16:creationId xmlns:a16="http://schemas.microsoft.com/office/drawing/2014/main" id="{7CAD6178-4662-441F-9E07-403BEE389CED}"/>
              </a:ext>
            </a:extLst>
          </p:cNvPr>
          <p:cNvSpPr txBox="1"/>
          <p:nvPr/>
        </p:nvSpPr>
        <p:spPr>
          <a:xfrm>
            <a:off x="47330" y="164641"/>
            <a:ext cx="9216761" cy="143999"/>
          </a:xfrm>
          <a:prstGeom prst="rect">
            <a:avLst/>
          </a:prstGeom>
          <a:noFill/>
          <a:ln cap="flat">
            <a:noFill/>
          </a:ln>
        </p:spPr>
        <p:txBody>
          <a:bodyPr vert="horz" wrap="square" lIns="121920" tIns="60960" rIns="121920" bIns="60960" anchor="ctr" anchorCtr="0" compatLnSpc="1">
            <a:noAutofit/>
          </a:bodyPr>
          <a:lstStyle/>
          <a:p>
            <a:pPr defTabSz="1219170">
              <a:defRPr sz="1800" b="0" i="0" u="none" strike="noStrike" kern="0" cap="none" spc="0" baseline="0">
                <a:solidFill>
                  <a:srgbClr val="000000"/>
                </a:solidFill>
                <a:uFillTx/>
              </a:defRPr>
            </a:pPr>
            <a:r>
              <a:rPr lang="sv-SE" sz="933" b="1" dirty="0">
                <a:solidFill>
                  <a:srgbClr val="404040"/>
                </a:solidFill>
                <a:latin typeface="Arial"/>
              </a:rPr>
              <a:t>VALUE PROPOSAL - Materials</a:t>
            </a:r>
            <a:r>
              <a:rPr lang="sv-SE" sz="933" dirty="0">
                <a:solidFill>
                  <a:srgbClr val="404040"/>
                </a:solidFill>
                <a:latin typeface="Arial"/>
              </a:rPr>
              <a:t> </a:t>
            </a:r>
            <a:endParaRPr lang="sv-SE" sz="933" cap="all" dirty="0">
              <a:solidFill>
                <a:srgbClr val="404040"/>
              </a:solidFill>
              <a:latin typeface="Arial"/>
            </a:endParaRPr>
          </a:p>
        </p:txBody>
      </p:sp>
      <p:grpSp>
        <p:nvGrpSpPr>
          <p:cNvPr id="7" name="Grupp 22">
            <a:extLst>
              <a:ext uri="{FF2B5EF4-FFF2-40B4-BE49-F238E27FC236}">
                <a16:creationId xmlns:a16="http://schemas.microsoft.com/office/drawing/2014/main" id="{E44B6E1B-10D1-45FA-81C5-D89558525222}"/>
              </a:ext>
            </a:extLst>
          </p:cNvPr>
          <p:cNvGrpSpPr/>
          <p:nvPr/>
        </p:nvGrpSpPr>
        <p:grpSpPr>
          <a:xfrm>
            <a:off x="-723570" y="2550883"/>
            <a:ext cx="5568623" cy="761964"/>
            <a:chOff x="-542678" y="1913162"/>
            <a:chExt cx="4176467" cy="571473"/>
          </a:xfrm>
        </p:grpSpPr>
        <p:sp>
          <p:nvSpPr>
            <p:cNvPr id="8" name="Platshållare för innehåll 7">
              <a:extLst>
                <a:ext uri="{FF2B5EF4-FFF2-40B4-BE49-F238E27FC236}">
                  <a16:creationId xmlns:a16="http://schemas.microsoft.com/office/drawing/2014/main" id="{7D4D5655-508A-40B8-B1B4-DFA7DD56842A}"/>
                </a:ext>
              </a:extLst>
            </p:cNvPr>
            <p:cNvSpPr txBox="1"/>
            <p:nvPr/>
          </p:nvSpPr>
          <p:spPr>
            <a:xfrm>
              <a:off x="-542678" y="2086871"/>
              <a:ext cx="4176467" cy="397764"/>
            </a:xfrm>
            <a:prstGeom prst="rect">
              <a:avLst/>
            </a:prstGeom>
            <a:noFill/>
            <a:ln cap="flat">
              <a:noFill/>
            </a:ln>
          </p:spPr>
          <p:txBody>
            <a:bodyPr vert="horz" wrap="square" lIns="121920" tIns="60960" rIns="121920" bIns="60960" anchor="t" anchorCtr="1" compatLnSpc="1">
              <a:noAutofit/>
            </a:bodyPr>
            <a:lstStyle/>
            <a:p>
              <a:pPr algn="ctr" defTabSz="1219170">
                <a:spcBef>
                  <a:spcPts val="1600"/>
                </a:spcBef>
                <a:defRPr sz="1800" b="0" i="0" u="none" strike="noStrike" kern="0" cap="none" spc="0" baseline="0">
                  <a:solidFill>
                    <a:srgbClr val="000000"/>
                  </a:solidFill>
                  <a:uFillTx/>
                </a:defRPr>
              </a:pPr>
              <a:r>
                <a:rPr lang="sv-SE" sz="2400">
                  <a:solidFill>
                    <a:srgbClr val="404040"/>
                  </a:solidFill>
                  <a:latin typeface="Arial"/>
                </a:rPr>
                <a:t>CrownBoard </a:t>
              </a:r>
              <a:r>
                <a:rPr lang="sv-SE" sz="2400" b="1">
                  <a:solidFill>
                    <a:srgbClr val="404040"/>
                  </a:solidFill>
                  <a:latin typeface="Arial"/>
                </a:rPr>
                <a:t>Prestige™</a:t>
              </a:r>
            </a:p>
          </p:txBody>
        </p:sp>
        <p:pic>
          <p:nvPicPr>
            <p:cNvPr id="9" name="Bildobjekt 24">
              <a:extLst>
                <a:ext uri="{FF2B5EF4-FFF2-40B4-BE49-F238E27FC236}">
                  <a16:creationId xmlns:a16="http://schemas.microsoft.com/office/drawing/2014/main" id="{9489AC60-7E05-43B7-872D-472FCA5016FA}"/>
                </a:ext>
              </a:extLst>
            </p:cNvPr>
            <p:cNvPicPr>
              <a:picLocks noChangeAspect="1"/>
            </p:cNvPicPr>
            <p:nvPr/>
          </p:nvPicPr>
          <p:blipFill>
            <a:blip r:embed="rId2"/>
            <a:srcRect/>
            <a:stretch>
              <a:fillRect/>
            </a:stretch>
          </p:blipFill>
          <p:spPr>
            <a:xfrm>
              <a:off x="1385343" y="1913162"/>
              <a:ext cx="320424" cy="201058"/>
            </a:xfrm>
            <a:prstGeom prst="rect">
              <a:avLst/>
            </a:prstGeom>
            <a:noFill/>
            <a:ln cap="flat">
              <a:noFill/>
            </a:ln>
          </p:spPr>
        </p:pic>
      </p:grpSp>
      <p:sp>
        <p:nvSpPr>
          <p:cNvPr id="10" name="textruta 25">
            <a:extLst>
              <a:ext uri="{FF2B5EF4-FFF2-40B4-BE49-F238E27FC236}">
                <a16:creationId xmlns:a16="http://schemas.microsoft.com/office/drawing/2014/main" id="{33ADEFE8-8A42-4D57-9AA5-4489BCFF0143}"/>
              </a:ext>
            </a:extLst>
          </p:cNvPr>
          <p:cNvSpPr txBox="1"/>
          <p:nvPr/>
        </p:nvSpPr>
        <p:spPr>
          <a:xfrm>
            <a:off x="335352" y="3383792"/>
            <a:ext cx="3552395" cy="299633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867">
                <a:solidFill>
                  <a:srgbClr val="404040"/>
                </a:solidFill>
                <a:latin typeface="Arial"/>
              </a:rPr>
              <a:t>CrownBoard Prestige</a:t>
            </a:r>
            <a:r>
              <a:rPr lang="en-US" sz="1867" b="1">
                <a:solidFill>
                  <a:srgbClr val="404040"/>
                </a:solidFill>
                <a:latin typeface="Arial"/>
              </a:rPr>
              <a:t> </a:t>
            </a:r>
            <a:r>
              <a:rPr lang="en-US" sz="1867">
                <a:solidFill>
                  <a:srgbClr val="404040"/>
                </a:solidFill>
                <a:latin typeface="Arial"/>
              </a:rPr>
              <a:t>offers superior printability, primarily thanks to the coating formula and the high whiteness. </a:t>
            </a:r>
            <a:br>
              <a:rPr lang="en-US" sz="1867">
                <a:solidFill>
                  <a:srgbClr val="404040"/>
                </a:solidFill>
                <a:latin typeface="Arial"/>
              </a:rPr>
            </a:br>
            <a:endParaRPr lang="en-US" sz="1867">
              <a:solidFill>
                <a:srgbClr val="404040"/>
              </a:solidFill>
              <a:latin typeface="Arial"/>
            </a:endParaRPr>
          </a:p>
          <a:p>
            <a:pPr defTabSz="1219170">
              <a:defRPr sz="1800" b="0" i="0" u="none" strike="noStrike" kern="0" cap="none" spc="0" baseline="0">
                <a:solidFill>
                  <a:srgbClr val="000000"/>
                </a:solidFill>
                <a:uFillTx/>
              </a:defRPr>
            </a:pPr>
            <a:r>
              <a:rPr lang="en-US" sz="1867">
                <a:solidFill>
                  <a:srgbClr val="404040"/>
                </a:solidFill>
                <a:latin typeface="Arial"/>
              </a:rPr>
              <a:t>The combination of a strong but flexible board with excellent visual appearance is beneficial for demanding </a:t>
            </a:r>
            <a:r>
              <a:rPr lang="sv-SE" sz="1867">
                <a:solidFill>
                  <a:srgbClr val="404040"/>
                </a:solidFill>
                <a:latin typeface="Arial"/>
              </a:rPr>
              <a:t>premium brands.</a:t>
            </a:r>
          </a:p>
        </p:txBody>
      </p:sp>
      <p:grpSp>
        <p:nvGrpSpPr>
          <p:cNvPr id="11" name="Grupp 26">
            <a:extLst>
              <a:ext uri="{FF2B5EF4-FFF2-40B4-BE49-F238E27FC236}">
                <a16:creationId xmlns:a16="http://schemas.microsoft.com/office/drawing/2014/main" id="{1F5988E7-5543-47D9-9C60-2C55FC1FA384}"/>
              </a:ext>
            </a:extLst>
          </p:cNvPr>
          <p:cNvGrpSpPr/>
          <p:nvPr/>
        </p:nvGrpSpPr>
        <p:grpSpPr>
          <a:xfrm>
            <a:off x="3311689" y="2590227"/>
            <a:ext cx="5568623" cy="827324"/>
            <a:chOff x="2483766" y="1942670"/>
            <a:chExt cx="4176467" cy="620493"/>
          </a:xfrm>
        </p:grpSpPr>
        <p:sp>
          <p:nvSpPr>
            <p:cNvPr id="12" name="Platshållare för innehåll 7">
              <a:extLst>
                <a:ext uri="{FF2B5EF4-FFF2-40B4-BE49-F238E27FC236}">
                  <a16:creationId xmlns:a16="http://schemas.microsoft.com/office/drawing/2014/main" id="{6721EDC3-494A-4A23-B170-D9CF0BB8DD94}"/>
                </a:ext>
              </a:extLst>
            </p:cNvPr>
            <p:cNvSpPr txBox="1"/>
            <p:nvPr/>
          </p:nvSpPr>
          <p:spPr>
            <a:xfrm>
              <a:off x="2483766" y="2086395"/>
              <a:ext cx="4176467" cy="476768"/>
            </a:xfrm>
            <a:prstGeom prst="rect">
              <a:avLst/>
            </a:prstGeom>
            <a:noFill/>
            <a:ln cap="flat">
              <a:noFill/>
            </a:ln>
          </p:spPr>
          <p:txBody>
            <a:bodyPr vert="horz" wrap="square" lIns="121920" tIns="60960" rIns="121920" bIns="60960" anchor="t" anchorCtr="1" compatLnSpc="1">
              <a:noAutofit/>
            </a:bodyPr>
            <a:lstStyle/>
            <a:p>
              <a:pPr algn="ctr" defTabSz="1219170">
                <a:spcBef>
                  <a:spcPts val="1600"/>
                </a:spcBef>
                <a:defRPr sz="1800" b="0" i="0" u="none" strike="noStrike" kern="0" cap="none" spc="0" baseline="0">
                  <a:solidFill>
                    <a:srgbClr val="000000"/>
                  </a:solidFill>
                  <a:uFillTx/>
                </a:defRPr>
              </a:pPr>
              <a:r>
                <a:rPr lang="sv-SE" sz="2400">
                  <a:solidFill>
                    <a:srgbClr val="404040"/>
                  </a:solidFill>
                  <a:latin typeface="Arial"/>
                </a:rPr>
                <a:t>CrownBoard </a:t>
              </a:r>
              <a:r>
                <a:rPr lang="sv-SE" sz="2400" b="1">
                  <a:solidFill>
                    <a:srgbClr val="404040"/>
                  </a:solidFill>
                  <a:latin typeface="Arial"/>
                </a:rPr>
                <a:t>Craft™</a:t>
              </a:r>
            </a:p>
          </p:txBody>
        </p:sp>
        <p:pic>
          <p:nvPicPr>
            <p:cNvPr id="13" name="Bildobjekt 28">
              <a:extLst>
                <a:ext uri="{FF2B5EF4-FFF2-40B4-BE49-F238E27FC236}">
                  <a16:creationId xmlns:a16="http://schemas.microsoft.com/office/drawing/2014/main" id="{0DF926E0-3D46-4F62-9252-A771894E1201}"/>
                </a:ext>
              </a:extLst>
            </p:cNvPr>
            <p:cNvPicPr>
              <a:picLocks noChangeAspect="1"/>
            </p:cNvPicPr>
            <p:nvPr/>
          </p:nvPicPr>
          <p:blipFill>
            <a:blip r:embed="rId2"/>
            <a:srcRect/>
            <a:stretch>
              <a:fillRect/>
            </a:stretch>
          </p:blipFill>
          <p:spPr>
            <a:xfrm>
              <a:off x="4411787" y="1942670"/>
              <a:ext cx="320424" cy="201058"/>
            </a:xfrm>
            <a:prstGeom prst="rect">
              <a:avLst/>
            </a:prstGeom>
            <a:noFill/>
            <a:ln cap="flat">
              <a:noFill/>
            </a:ln>
          </p:spPr>
        </p:pic>
      </p:grpSp>
      <p:sp>
        <p:nvSpPr>
          <p:cNvPr id="14" name="textruta 29">
            <a:extLst>
              <a:ext uri="{FF2B5EF4-FFF2-40B4-BE49-F238E27FC236}">
                <a16:creationId xmlns:a16="http://schemas.microsoft.com/office/drawing/2014/main" id="{330DC578-2B01-4091-B5A0-F16154DB6302}"/>
              </a:ext>
            </a:extLst>
          </p:cNvPr>
          <p:cNvSpPr txBox="1"/>
          <p:nvPr/>
        </p:nvSpPr>
        <p:spPr>
          <a:xfrm>
            <a:off x="4378683" y="3383792"/>
            <a:ext cx="3552383" cy="299633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867">
                <a:solidFill>
                  <a:srgbClr val="404040"/>
                </a:solidFill>
                <a:latin typeface="Arial"/>
              </a:rPr>
              <a:t>CrownBoard Craft</a:t>
            </a:r>
            <a:r>
              <a:rPr lang="en-US" sz="1867" b="1">
                <a:solidFill>
                  <a:srgbClr val="404040"/>
                </a:solidFill>
                <a:latin typeface="Arial"/>
              </a:rPr>
              <a:t> </a:t>
            </a:r>
            <a:r>
              <a:rPr lang="en-US" sz="1867">
                <a:solidFill>
                  <a:srgbClr val="404040"/>
                </a:solidFill>
                <a:latin typeface="Arial"/>
              </a:rPr>
              <a:t>is a natural brown back board. Its strong and tough, a heritage from the high quality raw material  sourced in the Swedish forests.</a:t>
            </a:r>
            <a:br>
              <a:rPr lang="en-US" sz="1867">
                <a:solidFill>
                  <a:srgbClr val="404040"/>
                </a:solidFill>
                <a:latin typeface="Arial"/>
              </a:rPr>
            </a:br>
            <a:endParaRPr lang="en-US" sz="1867">
              <a:solidFill>
                <a:srgbClr val="404040"/>
              </a:solidFill>
              <a:latin typeface="Arial"/>
            </a:endParaRPr>
          </a:p>
          <a:p>
            <a:pPr defTabSz="1219170">
              <a:defRPr sz="1800" b="0" i="0" u="none" strike="noStrike" kern="0" cap="none" spc="0" baseline="0">
                <a:solidFill>
                  <a:srgbClr val="000000"/>
                </a:solidFill>
                <a:uFillTx/>
              </a:defRPr>
            </a:pPr>
            <a:r>
              <a:rPr lang="en-US" sz="1867">
                <a:solidFill>
                  <a:srgbClr val="404040"/>
                </a:solidFill>
                <a:latin typeface="Arial"/>
              </a:rPr>
              <a:t>The strength in CrownBoard Craft offers a potential for packaging weight reduction. </a:t>
            </a:r>
            <a:br>
              <a:rPr lang="en-US" sz="1867">
                <a:solidFill>
                  <a:srgbClr val="FF0000"/>
                </a:solidFill>
                <a:latin typeface="Arial"/>
              </a:rPr>
            </a:br>
            <a:endParaRPr lang="sv-SE" sz="1867">
              <a:solidFill>
                <a:srgbClr val="FF0000"/>
              </a:solidFill>
              <a:latin typeface="Arial"/>
            </a:endParaRPr>
          </a:p>
        </p:txBody>
      </p:sp>
      <p:grpSp>
        <p:nvGrpSpPr>
          <p:cNvPr id="15" name="Grupp 30">
            <a:extLst>
              <a:ext uri="{FF2B5EF4-FFF2-40B4-BE49-F238E27FC236}">
                <a16:creationId xmlns:a16="http://schemas.microsoft.com/office/drawing/2014/main" id="{71036151-E9D3-4ABC-8692-062B79FA0B07}"/>
              </a:ext>
            </a:extLst>
          </p:cNvPr>
          <p:cNvGrpSpPr/>
          <p:nvPr/>
        </p:nvGrpSpPr>
        <p:grpSpPr>
          <a:xfrm>
            <a:off x="7344143" y="2561954"/>
            <a:ext cx="5568623" cy="855597"/>
            <a:chOff x="5508107" y="1921465"/>
            <a:chExt cx="4176467" cy="641698"/>
          </a:xfrm>
        </p:grpSpPr>
        <p:sp>
          <p:nvSpPr>
            <p:cNvPr id="16" name="Platshållare för innehåll 7">
              <a:extLst>
                <a:ext uri="{FF2B5EF4-FFF2-40B4-BE49-F238E27FC236}">
                  <a16:creationId xmlns:a16="http://schemas.microsoft.com/office/drawing/2014/main" id="{B5136B53-3AC0-4CEF-BE16-854D3CA19439}"/>
                </a:ext>
              </a:extLst>
            </p:cNvPr>
            <p:cNvSpPr txBox="1"/>
            <p:nvPr/>
          </p:nvSpPr>
          <p:spPr>
            <a:xfrm>
              <a:off x="5508107" y="2086395"/>
              <a:ext cx="4176467" cy="476768"/>
            </a:xfrm>
            <a:prstGeom prst="rect">
              <a:avLst/>
            </a:prstGeom>
            <a:noFill/>
            <a:ln cap="flat">
              <a:noFill/>
            </a:ln>
          </p:spPr>
          <p:txBody>
            <a:bodyPr vert="horz" wrap="square" lIns="121920" tIns="60960" rIns="121920" bIns="60960" anchor="t" anchorCtr="1" compatLnSpc="1">
              <a:noAutofit/>
            </a:bodyPr>
            <a:lstStyle/>
            <a:p>
              <a:pPr algn="ctr" defTabSz="1219170">
                <a:spcBef>
                  <a:spcPts val="1600"/>
                </a:spcBef>
                <a:defRPr sz="1800" b="0" i="0" u="none" strike="noStrike" kern="0" cap="none" spc="0" baseline="0">
                  <a:solidFill>
                    <a:srgbClr val="000000"/>
                  </a:solidFill>
                  <a:uFillTx/>
                </a:defRPr>
              </a:pPr>
              <a:r>
                <a:rPr lang="sv-SE" sz="2400">
                  <a:solidFill>
                    <a:srgbClr val="404040"/>
                  </a:solidFill>
                  <a:latin typeface="Arial"/>
                </a:rPr>
                <a:t>CrownBoard </a:t>
              </a:r>
              <a:r>
                <a:rPr lang="sv-SE" sz="2400" b="1">
                  <a:solidFill>
                    <a:srgbClr val="404040"/>
                  </a:solidFill>
                  <a:latin typeface="Arial"/>
                </a:rPr>
                <a:t>Artisan™</a:t>
              </a:r>
            </a:p>
          </p:txBody>
        </p:sp>
        <p:pic>
          <p:nvPicPr>
            <p:cNvPr id="17" name="Bildobjekt 32">
              <a:extLst>
                <a:ext uri="{FF2B5EF4-FFF2-40B4-BE49-F238E27FC236}">
                  <a16:creationId xmlns:a16="http://schemas.microsoft.com/office/drawing/2014/main" id="{D33E04E6-7923-43D6-9777-CA23485163C5}"/>
                </a:ext>
              </a:extLst>
            </p:cNvPr>
            <p:cNvPicPr>
              <a:picLocks noChangeAspect="1"/>
            </p:cNvPicPr>
            <p:nvPr/>
          </p:nvPicPr>
          <p:blipFill>
            <a:blip r:embed="rId2"/>
            <a:srcRect/>
            <a:stretch>
              <a:fillRect/>
            </a:stretch>
          </p:blipFill>
          <p:spPr>
            <a:xfrm>
              <a:off x="7436129" y="1921465"/>
              <a:ext cx="320424" cy="201058"/>
            </a:xfrm>
            <a:prstGeom prst="rect">
              <a:avLst/>
            </a:prstGeom>
            <a:noFill/>
            <a:ln cap="flat">
              <a:noFill/>
            </a:ln>
          </p:spPr>
        </p:pic>
      </p:grpSp>
      <p:sp>
        <p:nvSpPr>
          <p:cNvPr id="18" name="textruta 33">
            <a:extLst>
              <a:ext uri="{FF2B5EF4-FFF2-40B4-BE49-F238E27FC236}">
                <a16:creationId xmlns:a16="http://schemas.microsoft.com/office/drawing/2014/main" id="{D48E57D7-F955-4893-96E8-56A7826CFCA1}"/>
              </a:ext>
            </a:extLst>
          </p:cNvPr>
          <p:cNvSpPr txBox="1"/>
          <p:nvPr/>
        </p:nvSpPr>
        <p:spPr>
          <a:xfrm>
            <a:off x="8413479" y="3312859"/>
            <a:ext cx="3552383" cy="299633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867">
                <a:solidFill>
                  <a:srgbClr val="404040"/>
                </a:solidFill>
                <a:latin typeface="Arial"/>
              </a:rPr>
              <a:t>CrownBoard Artisan talks to the senses. The special silky-smooth surface adds an interesting touch-and-feel dimension to a package. </a:t>
            </a:r>
            <a:br>
              <a:rPr lang="en-US" sz="1867">
                <a:solidFill>
                  <a:srgbClr val="404040"/>
                </a:solidFill>
                <a:latin typeface="Arial"/>
              </a:rPr>
            </a:br>
            <a:br>
              <a:rPr lang="en-US" sz="1867">
                <a:solidFill>
                  <a:srgbClr val="404040"/>
                </a:solidFill>
                <a:latin typeface="Arial"/>
              </a:rPr>
            </a:br>
            <a:r>
              <a:rPr lang="en-US" sz="1867">
                <a:solidFill>
                  <a:srgbClr val="404040"/>
                </a:solidFill>
                <a:latin typeface="Arial"/>
              </a:rPr>
              <a:t>Soft to the touch, but strong and sturdy, it offers excellent packaging performance and lightweighting opportunities. </a:t>
            </a:r>
            <a:endParaRPr lang="sv-SE" sz="1867">
              <a:solidFill>
                <a:srgbClr val="404040"/>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Bildobjekt 10" descr="white.png"/>
          <p:cNvPicPr>
            <a:picLocks noChangeAspect="1"/>
          </p:cNvPicPr>
          <p:nvPr/>
        </p:nvPicPr>
        <p:blipFill>
          <a:blip r:embed="rId3">
            <a:extLst>
              <a:ext uri="{28A0092B-C50C-407E-A947-70E740481C1C}">
                <a14:useLocalDpi xmlns:a14="http://schemas.microsoft.com/office/drawing/2010/main" val="0"/>
              </a:ext>
            </a:extLst>
          </a:blip>
          <a:srcRect l="-3"/>
          <a:stretch>
            <a:fillRect/>
          </a:stretch>
        </p:blipFill>
        <p:spPr bwMode="auto">
          <a:xfrm>
            <a:off x="3985253" y="4389107"/>
            <a:ext cx="24511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74503" y="252006"/>
            <a:ext cx="10272597" cy="497305"/>
          </a:xfrm>
        </p:spPr>
        <p:txBody>
          <a:bodyPr/>
          <a:lstStyle/>
          <a:p>
            <a:pPr>
              <a:defRPr/>
            </a:pPr>
            <a:r>
              <a:rPr lang="en-GB" b="1" dirty="0" err="1">
                <a:solidFill>
                  <a:srgbClr val="40A020"/>
                </a:solidFill>
              </a:rPr>
              <a:t>Billerudkorsnäs</a:t>
            </a:r>
            <a:r>
              <a:rPr lang="en-GB" b="1" dirty="0"/>
              <a:t> </a:t>
            </a:r>
            <a:r>
              <a:rPr lang="en-GB" b="1" dirty="0" err="1">
                <a:solidFill>
                  <a:schemeClr val="tx1"/>
                </a:solidFill>
              </a:rPr>
              <a:t>CrownBoard</a:t>
            </a:r>
            <a:r>
              <a:rPr lang="en-GB" b="1" dirty="0">
                <a:solidFill>
                  <a:schemeClr val="tx1"/>
                </a:solidFill>
              </a:rPr>
              <a:t> Prestige</a:t>
            </a:r>
          </a:p>
        </p:txBody>
      </p:sp>
      <p:sp>
        <p:nvSpPr>
          <p:cNvPr id="3" name="Platshållare för text 2"/>
          <p:cNvSpPr>
            <a:spLocks noGrp="1"/>
          </p:cNvSpPr>
          <p:nvPr>
            <p:ph type="body" sz="quarter" idx="13"/>
          </p:nvPr>
        </p:nvSpPr>
        <p:spPr>
          <a:xfrm>
            <a:off x="3782826" y="927494"/>
            <a:ext cx="3426348" cy="576263"/>
          </a:xfrm>
        </p:spPr>
        <p:txBody>
          <a:bodyPr/>
          <a:lstStyle/>
          <a:p>
            <a:pPr algn="ctr">
              <a:defRPr/>
            </a:pPr>
            <a:r>
              <a:rPr lang="en-US" sz="2400" b="1" dirty="0">
                <a:solidFill>
                  <a:srgbClr val="4D4D4D"/>
                </a:solidFill>
              </a:rPr>
              <a:t>What’s different….</a:t>
            </a:r>
          </a:p>
        </p:txBody>
      </p:sp>
      <p:sp>
        <p:nvSpPr>
          <p:cNvPr id="41989" name="Platshållare för innehåll 3"/>
          <p:cNvSpPr>
            <a:spLocks noGrp="1"/>
          </p:cNvSpPr>
          <p:nvPr>
            <p:ph idx="1"/>
          </p:nvPr>
        </p:nvSpPr>
        <p:spPr bwMode="auto">
          <a:xfrm>
            <a:off x="883416" y="1551757"/>
            <a:ext cx="8269288" cy="3419475"/>
          </a:xfrm>
        </p:spPr>
        <p:txBody>
          <a:bodyPr wrap="square" numCol="1" anchor="t" anchorCtr="0" compatLnSpc="1">
            <a:prstTxWarp prst="textNoShape">
              <a:avLst/>
            </a:prstTxWarp>
          </a:bodyPr>
          <a:lstStyle/>
          <a:p>
            <a:r>
              <a:rPr lang="en-US" dirty="0"/>
              <a:t>Most modern board manufacturing technology.</a:t>
            </a:r>
          </a:p>
          <a:p>
            <a:r>
              <a:rPr lang="en-US" dirty="0"/>
              <a:t>We are Stronger. On average 20% stronger than domestic SBS.</a:t>
            </a:r>
          </a:p>
          <a:p>
            <a:r>
              <a:rPr lang="en-US" dirty="0"/>
              <a:t>We are Stiffer &amp; more Tear Resistant than domestic SBS.</a:t>
            </a:r>
          </a:p>
          <a:p>
            <a:r>
              <a:rPr lang="en-US" dirty="0"/>
              <a:t>We are Lighter. On average 8% lighter at same caliper than domestic SBS.</a:t>
            </a:r>
          </a:p>
          <a:p>
            <a:pPr>
              <a:spcBef>
                <a:spcPct val="0"/>
              </a:spcBef>
            </a:pPr>
            <a:endParaRPr lang="en-US" altLang="en-US" dirty="0"/>
          </a:p>
        </p:txBody>
      </p:sp>
      <p:sp>
        <p:nvSpPr>
          <p:cNvPr id="41991" name="textruta 6"/>
          <p:cNvSpPr txBox="1">
            <a:spLocks noChangeArrowheads="1"/>
          </p:cNvSpPr>
          <p:nvPr/>
        </p:nvSpPr>
        <p:spPr bwMode="auto">
          <a:xfrm>
            <a:off x="8592277" y="1215624"/>
            <a:ext cx="3444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100" dirty="0"/>
              <a:t>220, 235, 265, 290, 315, 340,  370, 400 </a:t>
            </a:r>
            <a:r>
              <a:rPr lang="en-US" altLang="en-US" sz="1100" dirty="0" err="1"/>
              <a:t>gsm</a:t>
            </a:r>
            <a:endParaRPr lang="en-US" altLang="en-US" sz="1100" dirty="0"/>
          </a:p>
          <a:p>
            <a:pPr eaLnBrk="1" hangingPunct="1"/>
            <a:r>
              <a:rPr lang="en-US" altLang="en-US" sz="1000" dirty="0"/>
              <a:t>11.24 12.0, 14.0, 15.9, 17.95, 19.9, 21.9,  23.8  caliper</a:t>
            </a:r>
            <a:endParaRPr lang="en-GB" altLang="en-US" sz="1000" dirty="0"/>
          </a:p>
        </p:txBody>
      </p:sp>
      <p:sp>
        <p:nvSpPr>
          <p:cNvPr id="41992" name="Platshållare för innehåll 3"/>
          <p:cNvSpPr txBox="1">
            <a:spLocks/>
          </p:cNvSpPr>
          <p:nvPr/>
        </p:nvSpPr>
        <p:spPr bwMode="auto">
          <a:xfrm>
            <a:off x="6828466" y="4987594"/>
            <a:ext cx="4356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0975" indent="-180975">
              <a:spcBef>
                <a:spcPts val="1200"/>
              </a:spcBef>
              <a:buClr>
                <a:schemeClr val="accent1"/>
              </a:buClr>
              <a:buBlip>
                <a:blip r:embed="rId4"/>
              </a:buBlip>
              <a:defRPr>
                <a:solidFill>
                  <a:schemeClr val="tx1"/>
                </a:solidFill>
                <a:latin typeface="Arial" panose="020B0604020202020204" pitchFamily="34" charset="0"/>
              </a:defRPr>
            </a:lvl1pPr>
            <a:lvl2pPr marL="539750" indent="-215900">
              <a:spcBef>
                <a:spcPts val="100"/>
              </a:spcBef>
              <a:buClr>
                <a:schemeClr val="accent1"/>
              </a:buClr>
              <a:buBlip>
                <a:blip r:embed="rId5"/>
              </a:buBlip>
              <a:defRPr sz="1600">
                <a:solidFill>
                  <a:schemeClr val="tx1"/>
                </a:solidFill>
                <a:latin typeface="Arial" panose="020B0604020202020204" pitchFamily="34" charset="0"/>
              </a:defRPr>
            </a:lvl2pPr>
            <a:lvl3pPr marL="755650" indent="-215900">
              <a:spcBef>
                <a:spcPts val="100"/>
              </a:spcBef>
              <a:buClr>
                <a:schemeClr val="accent1"/>
              </a:buClr>
              <a:buFont typeface="Symbol" panose="05050102010706020507" pitchFamily="18" charset="2"/>
              <a:buChar char="-"/>
              <a:defRPr sz="1400">
                <a:solidFill>
                  <a:schemeClr val="tx1"/>
                </a:solidFill>
                <a:latin typeface="Arial" panose="020B0604020202020204" pitchFamily="34" charset="0"/>
              </a:defRPr>
            </a:lvl3pPr>
            <a:lvl4pPr marL="971550" indent="-215900">
              <a:spcBef>
                <a:spcPts val="100"/>
              </a:spcBef>
              <a:buClr>
                <a:schemeClr val="accent1"/>
              </a:buClr>
              <a:buFont typeface="Symbol" panose="05050102010706020507" pitchFamily="18" charset="2"/>
              <a:buChar char="-"/>
              <a:defRPr sz="1400">
                <a:solidFill>
                  <a:schemeClr val="tx1"/>
                </a:solidFill>
                <a:latin typeface="Arial" panose="020B0604020202020204" pitchFamily="34" charset="0"/>
              </a:defRPr>
            </a:lvl4pPr>
            <a:lvl5pPr marL="1187450" indent="-215900">
              <a:spcBef>
                <a:spcPts val="100"/>
              </a:spcBef>
              <a:buClr>
                <a:schemeClr val="accent1"/>
              </a:buClr>
              <a:buFont typeface="Symbol" panose="05050102010706020507" pitchFamily="18" charset="2"/>
              <a:buChar char="-"/>
              <a:defRPr sz="1400">
                <a:solidFill>
                  <a:schemeClr val="tx1"/>
                </a:solidFill>
                <a:latin typeface="Arial" panose="020B0604020202020204" pitchFamily="34" charset="0"/>
              </a:defRPr>
            </a:lvl5pPr>
            <a:lvl6pPr marL="1644650" indent="-215900" eaLnBrk="0" fontAlgn="base" hangingPunct="0">
              <a:spcBef>
                <a:spcPts val="100"/>
              </a:spcBef>
              <a:spcAft>
                <a:spcPct val="0"/>
              </a:spcAft>
              <a:buClr>
                <a:schemeClr val="accent1"/>
              </a:buClr>
              <a:buFont typeface="Symbol" panose="05050102010706020507" pitchFamily="18" charset="2"/>
              <a:buChar char="-"/>
              <a:defRPr sz="1400">
                <a:solidFill>
                  <a:schemeClr val="tx1"/>
                </a:solidFill>
                <a:latin typeface="Arial" panose="020B0604020202020204" pitchFamily="34" charset="0"/>
              </a:defRPr>
            </a:lvl6pPr>
            <a:lvl7pPr marL="2101850" indent="-215900" eaLnBrk="0" fontAlgn="base" hangingPunct="0">
              <a:spcBef>
                <a:spcPts val="100"/>
              </a:spcBef>
              <a:spcAft>
                <a:spcPct val="0"/>
              </a:spcAft>
              <a:buClr>
                <a:schemeClr val="accent1"/>
              </a:buClr>
              <a:buFont typeface="Symbol" panose="05050102010706020507" pitchFamily="18" charset="2"/>
              <a:buChar char="-"/>
              <a:defRPr sz="1400">
                <a:solidFill>
                  <a:schemeClr val="tx1"/>
                </a:solidFill>
                <a:latin typeface="Arial" panose="020B0604020202020204" pitchFamily="34" charset="0"/>
              </a:defRPr>
            </a:lvl7pPr>
            <a:lvl8pPr marL="2559050" indent="-215900" eaLnBrk="0" fontAlgn="base" hangingPunct="0">
              <a:spcBef>
                <a:spcPts val="100"/>
              </a:spcBef>
              <a:spcAft>
                <a:spcPct val="0"/>
              </a:spcAft>
              <a:buClr>
                <a:schemeClr val="accent1"/>
              </a:buClr>
              <a:buFont typeface="Symbol" panose="05050102010706020507" pitchFamily="18" charset="2"/>
              <a:buChar char="-"/>
              <a:defRPr sz="1400">
                <a:solidFill>
                  <a:schemeClr val="tx1"/>
                </a:solidFill>
                <a:latin typeface="Arial" panose="020B0604020202020204" pitchFamily="34" charset="0"/>
              </a:defRPr>
            </a:lvl8pPr>
            <a:lvl9pPr marL="3016250" indent="-215900" eaLnBrk="0" fontAlgn="base" hangingPunct="0">
              <a:spcBef>
                <a:spcPts val="100"/>
              </a:spcBef>
              <a:spcAft>
                <a:spcPct val="0"/>
              </a:spcAft>
              <a:buClr>
                <a:schemeClr val="accent1"/>
              </a:buClr>
              <a:buFont typeface="Symbol" panose="05050102010706020507" pitchFamily="18" charset="2"/>
              <a:buChar char="-"/>
              <a:defRPr sz="1400">
                <a:solidFill>
                  <a:schemeClr val="tx1"/>
                </a:solidFill>
                <a:latin typeface="Arial" panose="020B0604020202020204" pitchFamily="34" charset="0"/>
              </a:defRPr>
            </a:lvl9pPr>
          </a:lstStyle>
          <a:p>
            <a:pPr eaLnBrk="1" hangingPunct="1">
              <a:lnSpc>
                <a:spcPct val="50000"/>
              </a:lnSpc>
            </a:pPr>
            <a:r>
              <a:rPr lang="en-US" altLang="en-US" sz="1200" dirty="0"/>
              <a:t>TRIPLE CLAY COATING</a:t>
            </a:r>
          </a:p>
          <a:p>
            <a:pPr eaLnBrk="1" hangingPunct="1">
              <a:lnSpc>
                <a:spcPct val="50000"/>
              </a:lnSpc>
            </a:pPr>
            <a:r>
              <a:rPr lang="en-US" altLang="en-US" sz="1200" dirty="0"/>
              <a:t>BLEACHED CHEMICAL PULP</a:t>
            </a:r>
          </a:p>
          <a:p>
            <a:pPr eaLnBrk="1" hangingPunct="1">
              <a:lnSpc>
                <a:spcPct val="50000"/>
              </a:lnSpc>
            </a:pPr>
            <a:r>
              <a:rPr lang="en-US" altLang="en-US" sz="1200" dirty="0"/>
              <a:t>BCTMP MIXED WITH BLEACHED CHEMICAL PULP</a:t>
            </a:r>
          </a:p>
          <a:p>
            <a:pPr eaLnBrk="1" hangingPunct="1">
              <a:lnSpc>
                <a:spcPct val="50000"/>
              </a:lnSpc>
            </a:pPr>
            <a:r>
              <a:rPr lang="en-US" altLang="en-US" sz="1200" dirty="0"/>
              <a:t>BCTMP MIXED WITH BLEACHED CHEMICAL PULP</a:t>
            </a:r>
          </a:p>
          <a:p>
            <a:pPr eaLnBrk="1" hangingPunct="1">
              <a:lnSpc>
                <a:spcPct val="50000"/>
              </a:lnSpc>
            </a:pPr>
            <a:r>
              <a:rPr lang="en-US" altLang="en-US" sz="1200" dirty="0"/>
              <a:t>BLEACHED CHEMICAL PULP</a:t>
            </a:r>
          </a:p>
          <a:p>
            <a:pPr eaLnBrk="1" hangingPunct="1">
              <a:lnSpc>
                <a:spcPct val="50000"/>
              </a:lnSpc>
            </a:pPr>
            <a:r>
              <a:rPr lang="en-US" altLang="en-US" sz="1200" dirty="0"/>
              <a:t>LIGHT COATING</a:t>
            </a:r>
          </a:p>
        </p:txBody>
      </p:sp>
      <p:pic>
        <p:nvPicPr>
          <p:cNvPr id="41994" name="Bildobjekt 8" descr="Smart-pack-1.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52705" y="2128214"/>
            <a:ext cx="2758052" cy="222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07895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5659E5DD-0669-F74A-8B82-00844EC5BBA2}"/>
              </a:ext>
            </a:extLst>
          </p:cNvPr>
          <p:cNvGrpSpPr/>
          <p:nvPr/>
        </p:nvGrpSpPr>
        <p:grpSpPr>
          <a:xfrm>
            <a:off x="541941" y="771962"/>
            <a:ext cx="1140184" cy="1235207"/>
            <a:chOff x="386822" y="702395"/>
            <a:chExt cx="855138" cy="926405"/>
          </a:xfrm>
        </p:grpSpPr>
        <p:pic>
          <p:nvPicPr>
            <p:cNvPr id="13" name="Bildobjekt 12">
              <a:extLst>
                <a:ext uri="{FF2B5EF4-FFF2-40B4-BE49-F238E27FC236}">
                  <a16:creationId xmlns:a16="http://schemas.microsoft.com/office/drawing/2014/main" id="{8114356C-1649-7D47-9020-C125F0A9F0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982" y="953751"/>
              <a:ext cx="740587" cy="675049"/>
            </a:xfrm>
            <a:prstGeom prst="rect">
              <a:avLst/>
            </a:prstGeom>
          </p:spPr>
        </p:pic>
        <p:sp>
          <p:nvSpPr>
            <p:cNvPr id="14" name="textruta 13">
              <a:extLst>
                <a:ext uri="{FF2B5EF4-FFF2-40B4-BE49-F238E27FC236}">
                  <a16:creationId xmlns:a16="http://schemas.microsoft.com/office/drawing/2014/main" id="{45C4A4C5-2F64-F746-98A6-A6161110D685}"/>
                </a:ext>
              </a:extLst>
            </p:cNvPr>
            <p:cNvSpPr txBox="1"/>
            <p:nvPr/>
          </p:nvSpPr>
          <p:spPr>
            <a:xfrm>
              <a:off x="386822" y="702395"/>
              <a:ext cx="855138" cy="223090"/>
            </a:xfrm>
            <a:prstGeom prst="rect">
              <a:avLst/>
            </a:prstGeom>
            <a:noFill/>
          </p:spPr>
          <p:txBody>
            <a:bodyPr wrap="none" rtlCol="0">
              <a:spAutoFit/>
            </a:bodyPr>
            <a:lstStyle/>
            <a:p>
              <a:pPr algn="ctr"/>
              <a:r>
                <a:rPr lang="en-US" sz="1333" dirty="0">
                  <a:solidFill>
                    <a:schemeClr val="accent1"/>
                  </a:solidFill>
                </a:rPr>
                <a:t>MATERIALS</a:t>
              </a:r>
            </a:p>
          </p:txBody>
        </p:sp>
      </p:grpSp>
      <p:sp>
        <p:nvSpPr>
          <p:cNvPr id="2" name="Rubrik 1">
            <a:extLst>
              <a:ext uri="{FF2B5EF4-FFF2-40B4-BE49-F238E27FC236}">
                <a16:creationId xmlns:a16="http://schemas.microsoft.com/office/drawing/2014/main" id="{8F0DBFE6-25CB-9345-8C8B-DE7291719811}"/>
              </a:ext>
            </a:extLst>
          </p:cNvPr>
          <p:cNvSpPr>
            <a:spLocks noGrp="1"/>
          </p:cNvSpPr>
          <p:nvPr>
            <p:ph type="title"/>
          </p:nvPr>
        </p:nvSpPr>
        <p:spPr>
          <a:xfrm>
            <a:off x="538076" y="1059831"/>
            <a:ext cx="10992000" cy="497305"/>
          </a:xfrm>
        </p:spPr>
        <p:txBody>
          <a:bodyPr/>
          <a:lstStyle/>
          <a:p>
            <a:r>
              <a:rPr lang="sv-SE" dirty="0" err="1">
                <a:solidFill>
                  <a:schemeClr val="tx2"/>
                </a:solidFill>
              </a:rPr>
              <a:t>CrownBoard</a:t>
            </a:r>
            <a:r>
              <a:rPr lang="sv-SE" dirty="0">
                <a:solidFill>
                  <a:schemeClr val="tx2"/>
                </a:solidFill>
              </a:rPr>
              <a:t> </a:t>
            </a:r>
            <a:r>
              <a:rPr lang="sv-SE" b="1" dirty="0">
                <a:solidFill>
                  <a:schemeClr val="tx2"/>
                </a:solidFill>
              </a:rPr>
              <a:t>Prestige</a:t>
            </a:r>
            <a:br>
              <a:rPr lang="sv-SE" b="1" dirty="0">
                <a:solidFill>
                  <a:schemeClr val="tx2"/>
                </a:solidFill>
              </a:rPr>
            </a:br>
            <a:r>
              <a:rPr lang="sv-SE" sz="2400" dirty="0" err="1">
                <a:solidFill>
                  <a:schemeClr val="tx2"/>
                </a:solidFill>
              </a:rPr>
              <a:t>Structural</a:t>
            </a:r>
            <a:r>
              <a:rPr lang="sv-SE" sz="2400" dirty="0">
                <a:solidFill>
                  <a:schemeClr val="tx2"/>
                </a:solidFill>
              </a:rPr>
              <a:t> and design </a:t>
            </a:r>
            <a:r>
              <a:rPr lang="sv-SE" sz="2400" dirty="0" err="1">
                <a:solidFill>
                  <a:schemeClr val="tx2"/>
                </a:solidFill>
              </a:rPr>
              <a:t>benefits</a:t>
            </a:r>
            <a:endParaRPr lang="sv-SE" sz="2400" dirty="0">
              <a:solidFill>
                <a:schemeClr val="tx2"/>
              </a:solidFill>
            </a:endParaRPr>
          </a:p>
        </p:txBody>
      </p:sp>
      <p:sp>
        <p:nvSpPr>
          <p:cNvPr id="6" name="Platshållare för sidfot 5">
            <a:extLst>
              <a:ext uri="{FF2B5EF4-FFF2-40B4-BE49-F238E27FC236}">
                <a16:creationId xmlns:a16="http://schemas.microsoft.com/office/drawing/2014/main" id="{BB20262F-878F-F64C-9A2D-E773FAE88005}"/>
              </a:ext>
            </a:extLst>
          </p:cNvPr>
          <p:cNvSpPr>
            <a:spLocks noGrp="1"/>
          </p:cNvSpPr>
          <p:nvPr>
            <p:ph type="ftr" sz="quarter" idx="20"/>
          </p:nvPr>
        </p:nvSpPr>
        <p:spPr/>
        <p:txBody>
          <a:bodyPr/>
          <a:lstStyle/>
          <a:p>
            <a:r>
              <a:rPr lang="sv-SE" dirty="0"/>
              <a:t>ADDING VALUE – BILLERUDKORSNÄS TOTAL CARTONBOARD OFFER</a:t>
            </a:r>
          </a:p>
        </p:txBody>
      </p:sp>
      <p:sp>
        <p:nvSpPr>
          <p:cNvPr id="7" name="Platshållare för bildnummer 6">
            <a:extLst>
              <a:ext uri="{FF2B5EF4-FFF2-40B4-BE49-F238E27FC236}">
                <a16:creationId xmlns:a16="http://schemas.microsoft.com/office/drawing/2014/main" id="{1F209F95-3EBD-0642-84C5-3F7C09A86463}"/>
              </a:ext>
            </a:extLst>
          </p:cNvPr>
          <p:cNvSpPr>
            <a:spLocks noGrp="1"/>
          </p:cNvSpPr>
          <p:nvPr>
            <p:ph type="sldNum" sz="quarter" idx="21"/>
          </p:nvPr>
        </p:nvSpPr>
        <p:spPr/>
        <p:txBody>
          <a:bodyPr/>
          <a:lstStyle/>
          <a:p>
            <a:fld id="{9E4FE655-A398-48B5-8790-4515CCC5A856}" type="slidenum">
              <a:rPr lang="en-US" noProof="0" smtClean="0"/>
              <a:t>22</a:t>
            </a:fld>
            <a:endParaRPr lang="en-US" noProof="0"/>
          </a:p>
        </p:txBody>
      </p:sp>
      <p:sp>
        <p:nvSpPr>
          <p:cNvPr id="10" name="Platshållare för innehåll 3">
            <a:extLst>
              <a:ext uri="{FF2B5EF4-FFF2-40B4-BE49-F238E27FC236}">
                <a16:creationId xmlns:a16="http://schemas.microsoft.com/office/drawing/2014/main" id="{EE16A7C2-429E-4F49-BC09-D9272C32FD3F}"/>
              </a:ext>
            </a:extLst>
          </p:cNvPr>
          <p:cNvSpPr txBox="1">
            <a:spLocks/>
          </p:cNvSpPr>
          <p:nvPr/>
        </p:nvSpPr>
        <p:spPr>
          <a:xfrm>
            <a:off x="3791745" y="5349213"/>
            <a:ext cx="6704169" cy="877059"/>
          </a:xfrm>
          <a:prstGeom prst="rect">
            <a:avLst/>
          </a:prstGeom>
        </p:spPr>
        <p:txBody>
          <a:bodyPr vert="horz" lIns="0" tIns="0" rIns="0" bIns="0" rtlCol="0">
            <a:noAutofit/>
          </a:bodyPr>
          <a:lstStyle>
            <a:lvl1pPr marL="323850" indent="-323850" algn="l" rtl="0" fontAlgn="base">
              <a:spcBef>
                <a:spcPts val="1200"/>
              </a:spcBef>
              <a:spcAft>
                <a:spcPct val="0"/>
              </a:spcAft>
              <a:buClr>
                <a:schemeClr val="accent1"/>
              </a:buClr>
              <a:buBlip>
                <a:blip r:embed="rId4"/>
              </a:buBlip>
              <a:defRPr kern="1200">
                <a:solidFill>
                  <a:schemeClr val="tx1"/>
                </a:solidFill>
                <a:latin typeface="+mn-lt"/>
                <a:ea typeface="+mn-ea"/>
                <a:cs typeface="+mn-cs"/>
              </a:defRPr>
            </a:lvl1pPr>
            <a:lvl2pPr marL="539750" indent="-215900" algn="l" rtl="0" fontAlgn="base">
              <a:spcBef>
                <a:spcPts val="100"/>
              </a:spcBef>
              <a:spcAft>
                <a:spcPct val="0"/>
              </a:spcAft>
              <a:buClr>
                <a:schemeClr val="accent1"/>
              </a:buClr>
              <a:buBlip>
                <a:blip r:embed="rId5"/>
              </a:buBlip>
              <a:defRPr sz="1600" kern="1200">
                <a:solidFill>
                  <a:schemeClr val="tx1"/>
                </a:solidFill>
                <a:latin typeface="+mn-lt"/>
                <a:ea typeface="+mn-ea"/>
                <a:cs typeface="+mn-cs"/>
              </a:defRPr>
            </a:lvl2pPr>
            <a:lvl3pPr marL="755650" indent="-215900" algn="l" rtl="0" fontAlgn="base">
              <a:spcBef>
                <a:spcPts val="100"/>
              </a:spcBef>
              <a:spcAft>
                <a:spcPct val="0"/>
              </a:spcAft>
              <a:buClr>
                <a:schemeClr val="accent1"/>
              </a:buClr>
              <a:buFont typeface="Symbol" pitchFamily="18" charset="2"/>
              <a:buChar char="-"/>
              <a:defRPr sz="1400" kern="1200">
                <a:solidFill>
                  <a:schemeClr val="tx1"/>
                </a:solidFill>
                <a:latin typeface="+mn-lt"/>
                <a:ea typeface="+mn-ea"/>
                <a:cs typeface="+mn-cs"/>
              </a:defRPr>
            </a:lvl3pPr>
            <a:lvl4pPr marL="971550" indent="-215900" algn="l" rtl="0" fontAlgn="base">
              <a:spcBef>
                <a:spcPts val="100"/>
              </a:spcBef>
              <a:spcAft>
                <a:spcPct val="0"/>
              </a:spcAft>
              <a:buClr>
                <a:schemeClr val="accent1"/>
              </a:buClr>
              <a:buFont typeface="Symbol" pitchFamily="18" charset="2"/>
              <a:buChar char="-"/>
              <a:defRPr sz="1400" kern="1200">
                <a:solidFill>
                  <a:schemeClr val="tx1"/>
                </a:solidFill>
                <a:latin typeface="+mn-lt"/>
                <a:ea typeface="+mn-ea"/>
                <a:cs typeface="+mn-cs"/>
              </a:defRPr>
            </a:lvl4pPr>
            <a:lvl5pPr marL="1187450" indent="-215900" algn="l" rtl="0" fontAlgn="base">
              <a:spcBef>
                <a:spcPts val="100"/>
              </a:spcBef>
              <a:spcAft>
                <a:spcPct val="0"/>
              </a:spcAft>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241294" indent="-241294">
              <a:lnSpc>
                <a:spcPct val="50000"/>
              </a:lnSpc>
            </a:pPr>
            <a:r>
              <a:rPr lang="en-US" sz="1600" dirty="0"/>
              <a:t>FULLY COATED TOP SIDE, LIGHT-COATED REVERSE SIDE</a:t>
            </a:r>
          </a:p>
          <a:p>
            <a:pPr marL="241294" indent="-241294">
              <a:lnSpc>
                <a:spcPct val="50000"/>
              </a:lnSpc>
            </a:pPr>
            <a:r>
              <a:rPr lang="en-US" sz="1600" dirty="0"/>
              <a:t>MULTIPLE LAYERS</a:t>
            </a:r>
          </a:p>
          <a:p>
            <a:pPr marL="241294" indent="-241294">
              <a:lnSpc>
                <a:spcPct val="50000"/>
              </a:lnSpc>
            </a:pPr>
            <a:r>
              <a:rPr lang="en-US" sz="1600" dirty="0"/>
              <a:t>100 % PRIMARY FIBRE</a:t>
            </a:r>
          </a:p>
        </p:txBody>
      </p:sp>
      <p:pic>
        <p:nvPicPr>
          <p:cNvPr id="11" name="Bildobjekt 10">
            <a:extLst>
              <a:ext uri="{FF2B5EF4-FFF2-40B4-BE49-F238E27FC236}">
                <a16:creationId xmlns:a16="http://schemas.microsoft.com/office/drawing/2014/main" id="{8054A81C-6874-EA43-9EB2-BA9BE6091E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2284" y="4773148"/>
            <a:ext cx="1831509" cy="1809835"/>
          </a:xfrm>
          <a:prstGeom prst="rect">
            <a:avLst/>
          </a:prstGeom>
        </p:spPr>
      </p:pic>
      <p:sp>
        <p:nvSpPr>
          <p:cNvPr id="18" name="Platshållare för innehåll 3">
            <a:extLst>
              <a:ext uri="{FF2B5EF4-FFF2-40B4-BE49-F238E27FC236}">
                <a16:creationId xmlns:a16="http://schemas.microsoft.com/office/drawing/2014/main" id="{097A4E2F-1DE4-FC41-B510-F07B2E05A452}"/>
              </a:ext>
            </a:extLst>
          </p:cNvPr>
          <p:cNvSpPr>
            <a:spLocks noGrp="1"/>
          </p:cNvSpPr>
          <p:nvPr>
            <p:ph sz="quarter" idx="13"/>
          </p:nvPr>
        </p:nvSpPr>
        <p:spPr>
          <a:xfrm>
            <a:off x="2434187" y="2474105"/>
            <a:ext cx="9833837" cy="2593976"/>
          </a:xfrm>
        </p:spPr>
        <p:txBody>
          <a:bodyPr/>
          <a:lstStyle/>
          <a:p>
            <a:pPr>
              <a:spcBef>
                <a:spcPts val="0"/>
              </a:spcBef>
            </a:pPr>
            <a:r>
              <a:rPr lang="en-GB" sz="2133" dirty="0"/>
              <a:t>Excellent formability and outstanding print surface</a:t>
            </a:r>
          </a:p>
          <a:p>
            <a:pPr>
              <a:spcBef>
                <a:spcPts val="0"/>
              </a:spcBef>
            </a:pPr>
            <a:r>
              <a:rPr lang="en-GB" sz="2133" dirty="0"/>
              <a:t>Crack resistant</a:t>
            </a:r>
            <a:endParaRPr lang="en-US" sz="2133" dirty="0"/>
          </a:p>
          <a:p>
            <a:pPr>
              <a:spcBef>
                <a:spcPts val="0"/>
              </a:spcBef>
            </a:pPr>
            <a:r>
              <a:rPr lang="en-US" sz="2133" dirty="0"/>
              <a:t>Exceptional surface for embossing and hot foil stamping</a:t>
            </a:r>
          </a:p>
          <a:p>
            <a:pPr>
              <a:spcBef>
                <a:spcPts val="0"/>
              </a:spcBef>
            </a:pPr>
            <a:r>
              <a:rPr lang="en-US" sz="2133" dirty="0"/>
              <a:t>High yield enabling </a:t>
            </a:r>
            <a:r>
              <a:rPr lang="en-US" sz="2133" dirty="0" err="1"/>
              <a:t>lightweighting</a:t>
            </a:r>
            <a:r>
              <a:rPr lang="en-US" sz="2133" dirty="0"/>
              <a:t> opportunities</a:t>
            </a:r>
          </a:p>
          <a:p>
            <a:pPr>
              <a:spcBef>
                <a:spcPts val="0"/>
              </a:spcBef>
            </a:pPr>
            <a:r>
              <a:rPr lang="en-US" sz="2133" dirty="0"/>
              <a:t>Highest purity – excellent taint and </a:t>
            </a:r>
            <a:r>
              <a:rPr lang="en-US" sz="2133" dirty="0" err="1"/>
              <a:t>odour</a:t>
            </a:r>
            <a:r>
              <a:rPr lang="en-US" sz="2133" dirty="0"/>
              <a:t> properties</a:t>
            </a:r>
          </a:p>
          <a:p>
            <a:pPr>
              <a:spcBef>
                <a:spcPts val="0"/>
              </a:spcBef>
            </a:pPr>
            <a:r>
              <a:rPr lang="en-US" sz="2133" dirty="0"/>
              <a:t>Highly versatile material, made of 100% primary </a:t>
            </a:r>
            <a:r>
              <a:rPr lang="en-US" sz="2133" dirty="0" err="1"/>
              <a:t>fibres</a:t>
            </a:r>
            <a:endParaRPr lang="en-US" sz="2133" dirty="0"/>
          </a:p>
          <a:p>
            <a:pPr marL="0" indent="0">
              <a:spcBef>
                <a:spcPts val="0"/>
              </a:spcBef>
              <a:buNone/>
            </a:pPr>
            <a:endParaRPr lang="en-GB" sz="2133" dirty="0"/>
          </a:p>
        </p:txBody>
      </p:sp>
    </p:spTree>
    <p:extLst>
      <p:ext uri="{BB962C8B-B14F-4D97-AF65-F5344CB8AC3E}">
        <p14:creationId xmlns:p14="http://schemas.microsoft.com/office/powerpoint/2010/main" val="356872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a:extLst>
              <a:ext uri="{FF2B5EF4-FFF2-40B4-BE49-F238E27FC236}">
                <a16:creationId xmlns:a16="http://schemas.microsoft.com/office/drawing/2014/main" id="{F3E786F8-5F51-0E48-BB84-A30E125DD942}"/>
              </a:ext>
            </a:extLst>
          </p:cNvPr>
          <p:cNvPicPr>
            <a:picLocks noGrp="1" noChangeAspect="1"/>
          </p:cNvPicPr>
          <p:nvPr>
            <p:ph type="pic" sz="quarter" idx="15"/>
          </p:nvPr>
        </p:nvPicPr>
        <p:blipFill rotWithShape="1">
          <a:blip r:embed="rId3" cstate="screen">
            <a:alphaModFix amt="80000"/>
            <a:extLst>
              <a:ext uri="{28A0092B-C50C-407E-A947-70E740481C1C}">
                <a14:useLocalDpi xmlns:a14="http://schemas.microsoft.com/office/drawing/2010/main"/>
              </a:ext>
            </a:extLst>
          </a:blip>
          <a:srcRect/>
          <a:stretch/>
        </p:blipFill>
        <p:spPr>
          <a:xfrm>
            <a:off x="0" y="6652"/>
            <a:ext cx="12192000" cy="6858000"/>
          </a:xfrm>
        </p:spPr>
      </p:pic>
      <p:sp>
        <p:nvSpPr>
          <p:cNvPr id="4" name="Platshållare för sidfot 3">
            <a:extLst>
              <a:ext uri="{FF2B5EF4-FFF2-40B4-BE49-F238E27FC236}">
                <a16:creationId xmlns:a16="http://schemas.microsoft.com/office/drawing/2014/main" id="{D5ACEE2A-A4EF-154E-B1E3-60947CE032AA}"/>
              </a:ext>
            </a:extLst>
          </p:cNvPr>
          <p:cNvSpPr>
            <a:spLocks noGrp="1"/>
          </p:cNvSpPr>
          <p:nvPr>
            <p:ph type="ftr" sz="quarter" idx="14"/>
          </p:nvPr>
        </p:nvSpPr>
        <p:spPr/>
        <p:txBody>
          <a:bodyPr/>
          <a:lstStyle/>
          <a:p>
            <a:r>
              <a:rPr lang="sv-SE" dirty="0" err="1"/>
              <a:t>Adding</a:t>
            </a:r>
            <a:r>
              <a:rPr lang="sv-SE" dirty="0"/>
              <a:t> </a:t>
            </a:r>
            <a:r>
              <a:rPr lang="sv-SE" dirty="0" err="1"/>
              <a:t>value</a:t>
            </a:r>
            <a:r>
              <a:rPr lang="sv-SE" dirty="0"/>
              <a:t> – </a:t>
            </a:r>
            <a:r>
              <a:rPr lang="sv-SE" dirty="0" err="1"/>
              <a:t>BillerudKorsnäs</a:t>
            </a:r>
            <a:r>
              <a:rPr lang="sv-SE" dirty="0"/>
              <a:t> total </a:t>
            </a:r>
            <a:r>
              <a:rPr lang="sv-SE" dirty="0" err="1"/>
              <a:t>cartonboard</a:t>
            </a:r>
            <a:r>
              <a:rPr lang="sv-SE" dirty="0"/>
              <a:t> offer</a:t>
            </a:r>
          </a:p>
        </p:txBody>
      </p:sp>
      <p:sp>
        <p:nvSpPr>
          <p:cNvPr id="5" name="Platshållare för bildnummer 4">
            <a:extLst>
              <a:ext uri="{FF2B5EF4-FFF2-40B4-BE49-F238E27FC236}">
                <a16:creationId xmlns:a16="http://schemas.microsoft.com/office/drawing/2014/main" id="{4869739A-743C-6F4C-B172-8984F6CEE67C}"/>
              </a:ext>
            </a:extLst>
          </p:cNvPr>
          <p:cNvSpPr>
            <a:spLocks noGrp="1"/>
          </p:cNvSpPr>
          <p:nvPr>
            <p:ph type="sldNum" sz="quarter" idx="12"/>
          </p:nvPr>
        </p:nvSpPr>
        <p:spPr/>
        <p:txBody>
          <a:bodyPr/>
          <a:lstStyle/>
          <a:p>
            <a:fld id="{9E4FE655-A398-48B5-8790-4515CCC5A856}" type="slidenum">
              <a:rPr lang="en-US" noProof="0" smtClean="0"/>
              <a:pPr/>
              <a:t>23</a:t>
            </a:fld>
            <a:endParaRPr lang="en-US" noProof="0"/>
          </a:p>
        </p:txBody>
      </p:sp>
      <p:sp>
        <p:nvSpPr>
          <p:cNvPr id="6" name="Platshållare för bild 5">
            <a:extLst>
              <a:ext uri="{FF2B5EF4-FFF2-40B4-BE49-F238E27FC236}">
                <a16:creationId xmlns:a16="http://schemas.microsoft.com/office/drawing/2014/main" id="{44BB1DBA-86E5-5940-8D0F-491256B082CA}"/>
              </a:ext>
            </a:extLst>
          </p:cNvPr>
          <p:cNvSpPr>
            <a:spLocks noGrp="1"/>
          </p:cNvSpPr>
          <p:nvPr>
            <p:ph type="pic" sz="quarter" idx="13"/>
          </p:nvPr>
        </p:nvSpPr>
        <p:spPr/>
      </p:sp>
      <p:grpSp>
        <p:nvGrpSpPr>
          <p:cNvPr id="7" name="Grupp 6">
            <a:extLst>
              <a:ext uri="{FF2B5EF4-FFF2-40B4-BE49-F238E27FC236}">
                <a16:creationId xmlns:a16="http://schemas.microsoft.com/office/drawing/2014/main" id="{A645AB6A-DBBA-C448-846F-CEF2B9191E46}"/>
              </a:ext>
            </a:extLst>
          </p:cNvPr>
          <p:cNvGrpSpPr/>
          <p:nvPr/>
        </p:nvGrpSpPr>
        <p:grpSpPr>
          <a:xfrm>
            <a:off x="541941" y="771962"/>
            <a:ext cx="1140184" cy="1235207"/>
            <a:chOff x="386822" y="702395"/>
            <a:chExt cx="855138" cy="926405"/>
          </a:xfrm>
        </p:grpSpPr>
        <p:pic>
          <p:nvPicPr>
            <p:cNvPr id="8" name="Bildobjekt 7">
              <a:extLst>
                <a:ext uri="{FF2B5EF4-FFF2-40B4-BE49-F238E27FC236}">
                  <a16:creationId xmlns:a16="http://schemas.microsoft.com/office/drawing/2014/main" id="{324E43AB-2A6B-AE4A-A30B-F54E0B7F7A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982" y="953751"/>
              <a:ext cx="740587" cy="675049"/>
            </a:xfrm>
            <a:prstGeom prst="rect">
              <a:avLst/>
            </a:prstGeom>
          </p:spPr>
        </p:pic>
        <p:sp>
          <p:nvSpPr>
            <p:cNvPr id="9" name="textruta 8">
              <a:extLst>
                <a:ext uri="{FF2B5EF4-FFF2-40B4-BE49-F238E27FC236}">
                  <a16:creationId xmlns:a16="http://schemas.microsoft.com/office/drawing/2014/main" id="{8D3CF5C9-64E9-A542-83D2-B48FCA0F7A70}"/>
                </a:ext>
              </a:extLst>
            </p:cNvPr>
            <p:cNvSpPr txBox="1"/>
            <p:nvPr/>
          </p:nvSpPr>
          <p:spPr>
            <a:xfrm>
              <a:off x="386822" y="702395"/>
              <a:ext cx="855138" cy="223090"/>
            </a:xfrm>
            <a:prstGeom prst="rect">
              <a:avLst/>
            </a:prstGeom>
            <a:noFill/>
          </p:spPr>
          <p:txBody>
            <a:bodyPr wrap="none" rtlCol="0">
              <a:spAutoFit/>
            </a:bodyPr>
            <a:lstStyle/>
            <a:p>
              <a:pPr algn="ctr"/>
              <a:r>
                <a:rPr lang="en-US" sz="1333" dirty="0">
                  <a:solidFill>
                    <a:schemeClr val="accent1"/>
                  </a:solidFill>
                </a:rPr>
                <a:t>MATERIALS</a:t>
              </a:r>
            </a:p>
          </p:txBody>
        </p:sp>
      </p:grpSp>
      <p:sp>
        <p:nvSpPr>
          <p:cNvPr id="10" name="Rubrik 1">
            <a:extLst>
              <a:ext uri="{FF2B5EF4-FFF2-40B4-BE49-F238E27FC236}">
                <a16:creationId xmlns:a16="http://schemas.microsoft.com/office/drawing/2014/main" id="{89560969-2461-6B4B-8BAA-BFF2692FDEDC}"/>
              </a:ext>
            </a:extLst>
          </p:cNvPr>
          <p:cNvSpPr>
            <a:spLocks noGrp="1"/>
          </p:cNvSpPr>
          <p:nvPr>
            <p:ph type="title"/>
          </p:nvPr>
        </p:nvSpPr>
        <p:spPr>
          <a:xfrm>
            <a:off x="600000" y="1107492"/>
            <a:ext cx="10992000" cy="497305"/>
          </a:xfrm>
        </p:spPr>
        <p:txBody>
          <a:bodyPr/>
          <a:lstStyle/>
          <a:p>
            <a:r>
              <a:rPr lang="sv-SE" dirty="0" err="1">
                <a:solidFill>
                  <a:schemeClr val="tx2"/>
                </a:solidFill>
              </a:rPr>
              <a:t>CrownBoard</a:t>
            </a:r>
            <a:r>
              <a:rPr lang="sv-SE" dirty="0">
                <a:solidFill>
                  <a:schemeClr val="tx2"/>
                </a:solidFill>
              </a:rPr>
              <a:t> </a:t>
            </a:r>
            <a:r>
              <a:rPr lang="sv-SE" b="1" dirty="0">
                <a:solidFill>
                  <a:schemeClr val="tx2"/>
                </a:solidFill>
              </a:rPr>
              <a:t>Prestige</a:t>
            </a:r>
            <a:endParaRPr lang="sv-SE" dirty="0">
              <a:solidFill>
                <a:schemeClr val="tx2"/>
              </a:solidFill>
            </a:endParaRPr>
          </a:p>
        </p:txBody>
      </p:sp>
      <p:sp>
        <p:nvSpPr>
          <p:cNvPr id="13" name="Platshållare för innehåll 3">
            <a:extLst>
              <a:ext uri="{FF2B5EF4-FFF2-40B4-BE49-F238E27FC236}">
                <a16:creationId xmlns:a16="http://schemas.microsoft.com/office/drawing/2014/main" id="{5DB39018-F922-9641-A943-6EE1257C7FE3}"/>
              </a:ext>
            </a:extLst>
          </p:cNvPr>
          <p:cNvSpPr txBox="1">
            <a:spLocks/>
          </p:cNvSpPr>
          <p:nvPr/>
        </p:nvSpPr>
        <p:spPr>
          <a:xfrm>
            <a:off x="1007435" y="2793059"/>
            <a:ext cx="10815629" cy="2593976"/>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5"/>
              </a:buBlip>
              <a:defRPr sz="1800" kern="1200">
                <a:solidFill>
                  <a:schemeClr val="tx2"/>
                </a:solidFill>
                <a:latin typeface="+mn-lt"/>
                <a:ea typeface="+mn-ea"/>
                <a:cs typeface="+mn-cs"/>
              </a:defRPr>
            </a:lvl1pPr>
            <a:lvl2pPr marL="540000" indent="-216000" algn="l" defTabSz="914400" rtl="0" eaLnBrk="1" latinLnBrk="0" hangingPunct="1">
              <a:spcBef>
                <a:spcPts val="100"/>
              </a:spcBef>
              <a:buClr>
                <a:schemeClr val="accent1"/>
              </a:buClr>
              <a:buFontTx/>
              <a:buBlip>
                <a:blip r:embed="rId6"/>
              </a:buBlip>
              <a:defRPr sz="1600" kern="1200">
                <a:solidFill>
                  <a:schemeClr val="tx2"/>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2"/>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2"/>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2"/>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9pPr>
          </a:lstStyle>
          <a:p>
            <a:pPr>
              <a:spcBef>
                <a:spcPts val="0"/>
              </a:spcBef>
            </a:pPr>
            <a:r>
              <a:rPr lang="en-US" sz="2400" dirty="0">
                <a:solidFill>
                  <a:schemeClr val="tx1"/>
                </a:solidFill>
              </a:rPr>
              <a:t>Grammages: </a:t>
            </a:r>
            <a:r>
              <a:rPr lang="sv-SE" sz="2400" dirty="0"/>
              <a:t>170  200  220  235  265  290  315  340  370  400 </a:t>
            </a:r>
            <a:r>
              <a:rPr lang="en-US" sz="2400" dirty="0" err="1"/>
              <a:t>gsm</a:t>
            </a:r>
            <a:endParaRPr lang="en-US" sz="2400" dirty="0"/>
          </a:p>
          <a:p>
            <a:pPr marL="0" indent="0">
              <a:spcBef>
                <a:spcPts val="0"/>
              </a:spcBef>
              <a:buNone/>
            </a:pPr>
            <a:endParaRPr lang="en-US" sz="2400" dirty="0"/>
          </a:p>
          <a:p>
            <a:pPr>
              <a:spcBef>
                <a:spcPts val="0"/>
              </a:spcBef>
            </a:pPr>
            <a:r>
              <a:rPr lang="en-US" sz="2400" dirty="0">
                <a:solidFill>
                  <a:schemeClr val="tx1"/>
                </a:solidFill>
              </a:rPr>
              <a:t>Caliper </a:t>
            </a:r>
            <a:r>
              <a:rPr lang="sv-SE" sz="2400" dirty="0" err="1">
                <a:solidFill>
                  <a:schemeClr val="tx1"/>
                </a:solidFill>
              </a:rPr>
              <a:t>microns</a:t>
            </a:r>
            <a:r>
              <a:rPr lang="sv-SE" sz="2400" dirty="0">
                <a:solidFill>
                  <a:schemeClr val="tx1"/>
                </a:solidFill>
              </a:rPr>
              <a:t>: </a:t>
            </a:r>
            <a:r>
              <a:rPr lang="sv-SE" sz="2400" dirty="0"/>
              <a:t>205  255  290  305  355  405  455  505  555  605 µm</a:t>
            </a:r>
          </a:p>
          <a:p>
            <a:pPr marL="0" indent="0">
              <a:spcBef>
                <a:spcPts val="0"/>
              </a:spcBef>
              <a:buNone/>
            </a:pPr>
            <a:r>
              <a:rPr lang="sv-SE" sz="2400" dirty="0"/>
              <a:t> </a:t>
            </a:r>
            <a:endParaRPr lang="en-US" sz="2400" dirty="0"/>
          </a:p>
          <a:p>
            <a:pPr>
              <a:spcBef>
                <a:spcPts val="0"/>
              </a:spcBef>
            </a:pPr>
            <a:r>
              <a:rPr lang="en-US" sz="2400" dirty="0">
                <a:solidFill>
                  <a:schemeClr val="tx1"/>
                </a:solidFill>
              </a:rPr>
              <a:t>Caliper points: </a:t>
            </a:r>
            <a:r>
              <a:rPr lang="sv-SE" sz="2400" dirty="0"/>
              <a:t>8.1*  10.0*  11.4  12.0  14.0  15.9  17.9  19.9  21.9  23.8 pt</a:t>
            </a:r>
          </a:p>
          <a:p>
            <a:pPr>
              <a:spcBef>
                <a:spcPts val="0"/>
              </a:spcBef>
            </a:pPr>
            <a:endParaRPr lang="sv-SE" sz="2400" dirty="0"/>
          </a:p>
          <a:p>
            <a:pPr>
              <a:spcBef>
                <a:spcPts val="0"/>
              </a:spcBef>
            </a:pPr>
            <a:endParaRPr lang="sv-SE" sz="2400" dirty="0"/>
          </a:p>
          <a:p>
            <a:pPr>
              <a:spcBef>
                <a:spcPts val="0"/>
              </a:spcBef>
              <a:buFont typeface="Arial" panose="020B0604020202020204" pitchFamily="34" charset="0"/>
              <a:buChar char="•"/>
            </a:pPr>
            <a:r>
              <a:rPr lang="sv-SE" sz="2400" dirty="0"/>
              <a:t>*</a:t>
            </a:r>
            <a:r>
              <a:rPr lang="sv-SE" sz="2400" dirty="0" err="1"/>
              <a:t>Available</a:t>
            </a:r>
            <a:r>
              <a:rPr lang="sv-SE" sz="2400" dirty="0"/>
              <a:t> Q3 2020</a:t>
            </a:r>
            <a:endParaRPr lang="en-GB" sz="2400" dirty="0"/>
          </a:p>
          <a:p>
            <a:pPr>
              <a:spcBef>
                <a:spcPts val="0"/>
              </a:spcBef>
            </a:pPr>
            <a:endParaRPr lang="en-GB" sz="2400" dirty="0"/>
          </a:p>
          <a:p>
            <a:pPr>
              <a:spcBef>
                <a:spcPts val="0"/>
              </a:spcBef>
            </a:pPr>
            <a:endParaRPr lang="sv-SE" sz="2400" dirty="0">
              <a:solidFill>
                <a:schemeClr val="tx1"/>
              </a:solidFill>
            </a:endParaRPr>
          </a:p>
          <a:p>
            <a:endParaRPr lang="sv-SE" sz="2400" dirty="0"/>
          </a:p>
        </p:txBody>
      </p:sp>
      <p:sp>
        <p:nvSpPr>
          <p:cNvPr id="15" name="Platshållare för text 9">
            <a:extLst>
              <a:ext uri="{FF2B5EF4-FFF2-40B4-BE49-F238E27FC236}">
                <a16:creationId xmlns:a16="http://schemas.microsoft.com/office/drawing/2014/main" id="{AD5569C2-6C51-5A4F-A50A-BDC8DA78E6EC}"/>
              </a:ext>
            </a:extLst>
          </p:cNvPr>
          <p:cNvSpPr txBox="1">
            <a:spLocks/>
          </p:cNvSpPr>
          <p:nvPr/>
        </p:nvSpPr>
        <p:spPr>
          <a:xfrm>
            <a:off x="582643" y="1630779"/>
            <a:ext cx="11026715" cy="769347"/>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5"/>
              </a:buBlip>
              <a:defRPr sz="1800" kern="1200">
                <a:solidFill>
                  <a:schemeClr val="tx2"/>
                </a:solidFill>
                <a:latin typeface="+mn-lt"/>
                <a:ea typeface="+mn-ea"/>
                <a:cs typeface="+mn-cs"/>
              </a:defRPr>
            </a:lvl1pPr>
            <a:lvl2pPr marL="540000" indent="-216000" algn="l" defTabSz="914400" rtl="0" eaLnBrk="1" latinLnBrk="0" hangingPunct="1">
              <a:spcBef>
                <a:spcPts val="100"/>
              </a:spcBef>
              <a:buClr>
                <a:schemeClr val="accent1"/>
              </a:buClr>
              <a:buFontTx/>
              <a:buBlip>
                <a:blip r:embed="rId6"/>
              </a:buBlip>
              <a:defRPr sz="1600" kern="1200">
                <a:solidFill>
                  <a:schemeClr val="tx2"/>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2"/>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2"/>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2"/>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9pPr>
          </a:lstStyle>
          <a:p>
            <a:pPr marL="0" indent="0" algn="ctr">
              <a:buNone/>
            </a:pPr>
            <a:r>
              <a:rPr lang="en-GB" sz="2400" dirty="0"/>
              <a:t>Product range</a:t>
            </a:r>
            <a:endParaRPr lang="sv-SE" sz="2400" dirty="0"/>
          </a:p>
        </p:txBody>
      </p:sp>
    </p:spTree>
    <p:extLst>
      <p:ext uri="{BB962C8B-B14F-4D97-AF65-F5344CB8AC3E}">
        <p14:creationId xmlns:p14="http://schemas.microsoft.com/office/powerpoint/2010/main" val="1742784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29E4C254-27DB-D14E-B102-FC4546D0C4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D8443D07-C983-4B98-8C06-5C87A05182AE}"/>
              </a:ext>
            </a:extLst>
          </p:cNvPr>
          <p:cNvSpPr>
            <a:spLocks noGrp="1"/>
          </p:cNvSpPr>
          <p:nvPr>
            <p:ph type="ftr" sz="quarter" idx="14"/>
          </p:nvPr>
        </p:nvSpPr>
        <p:spPr/>
        <p:txBody>
          <a:bodyPr/>
          <a:lstStyle/>
          <a:p>
            <a:pPr defTabSz="1219170"/>
            <a:r>
              <a:rPr lang="en-US" dirty="0">
                <a:solidFill>
                  <a:srgbClr val="404040"/>
                </a:solidFill>
                <a:latin typeface="Arial"/>
              </a:rPr>
              <a:t>INNOVATION</a:t>
            </a:r>
          </a:p>
        </p:txBody>
      </p:sp>
      <p:sp>
        <p:nvSpPr>
          <p:cNvPr id="5" name="Slide Number Placeholder 4">
            <a:extLst>
              <a:ext uri="{FF2B5EF4-FFF2-40B4-BE49-F238E27FC236}">
                <a16:creationId xmlns:a16="http://schemas.microsoft.com/office/drawing/2014/main" id="{751703DC-BA9B-4F36-B912-1CFFB1AE2151}"/>
              </a:ext>
            </a:extLst>
          </p:cNvPr>
          <p:cNvSpPr>
            <a:spLocks noGrp="1"/>
          </p:cNvSpPr>
          <p:nvPr>
            <p:ph type="sldNum" sz="quarter" idx="12"/>
          </p:nvPr>
        </p:nvSpPr>
        <p:spPr/>
        <p:txBody>
          <a:bodyPr/>
          <a:lstStyle/>
          <a:p>
            <a:pPr defTabSz="1219170"/>
            <a:fld id="{9E4FE655-A398-48B5-8790-4515CCC5A856}" type="slidenum">
              <a:rPr lang="en-US">
                <a:solidFill>
                  <a:srgbClr val="404040"/>
                </a:solidFill>
                <a:latin typeface="Arial"/>
              </a:rPr>
              <a:pPr defTabSz="1219170"/>
              <a:t>24</a:t>
            </a:fld>
            <a:endParaRPr lang="en-US">
              <a:solidFill>
                <a:srgbClr val="404040"/>
              </a:solidFill>
              <a:latin typeface="Arial"/>
            </a:endParaRPr>
          </a:p>
        </p:txBody>
      </p:sp>
      <p:pic>
        <p:nvPicPr>
          <p:cNvPr id="13" name="Picture 9">
            <a:extLst>
              <a:ext uri="{FF2B5EF4-FFF2-40B4-BE49-F238E27FC236}">
                <a16:creationId xmlns:a16="http://schemas.microsoft.com/office/drawing/2014/main" id="{A28CD369-F516-8843-A1D6-7B4AE6496C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3938" y="177601"/>
            <a:ext cx="1227567" cy="296775"/>
          </a:xfrm>
          <a:prstGeom prst="rect">
            <a:avLst/>
          </a:prstGeom>
        </p:spPr>
      </p:pic>
      <p:sp>
        <p:nvSpPr>
          <p:cNvPr id="6" name="Title 5">
            <a:extLst>
              <a:ext uri="{FF2B5EF4-FFF2-40B4-BE49-F238E27FC236}">
                <a16:creationId xmlns:a16="http://schemas.microsoft.com/office/drawing/2014/main" id="{F534E062-DD2F-4588-972F-BD4256B58E2C}"/>
              </a:ext>
            </a:extLst>
          </p:cNvPr>
          <p:cNvSpPr>
            <a:spLocks noGrp="1"/>
          </p:cNvSpPr>
          <p:nvPr>
            <p:ph type="title"/>
          </p:nvPr>
        </p:nvSpPr>
        <p:spPr/>
        <p:txBody>
          <a:bodyPr/>
          <a:lstStyle/>
          <a:p>
            <a:r>
              <a:rPr lang="en-US" dirty="0"/>
              <a:t>What if Innovation Made the Difference</a:t>
            </a:r>
          </a:p>
        </p:txBody>
      </p:sp>
    </p:spTree>
    <p:extLst>
      <p:ext uri="{BB962C8B-B14F-4D97-AF65-F5344CB8AC3E}">
        <p14:creationId xmlns:p14="http://schemas.microsoft.com/office/powerpoint/2010/main" val="3414327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a:t>Flagship projects – key features</a:t>
            </a:r>
          </a:p>
        </p:txBody>
      </p:sp>
      <p:sp>
        <p:nvSpPr>
          <p:cNvPr id="5" name="Platshållare för bildnummer 4"/>
          <p:cNvSpPr>
            <a:spLocks noGrp="1"/>
          </p:cNvSpPr>
          <p:nvPr>
            <p:ph type="sldNum" sz="quarter" idx="16"/>
          </p:nvPr>
        </p:nvSpPr>
        <p:spPr/>
        <p:txBody>
          <a:bodyPr/>
          <a:lstStyle/>
          <a:p>
            <a:pPr defTabSz="1219170"/>
            <a:fld id="{9E4FE655-A398-48B5-8790-4515CCC5A856}" type="slidenum">
              <a:rPr lang="en-US">
                <a:solidFill>
                  <a:srgbClr val="404040"/>
                </a:solidFill>
                <a:latin typeface="Arial"/>
              </a:rPr>
              <a:pPr defTabSz="1219170"/>
              <a:t>25</a:t>
            </a:fld>
            <a:endParaRPr lang="en-US" dirty="0">
              <a:solidFill>
                <a:srgbClr val="404040"/>
              </a:solidFill>
              <a:latin typeface="Arial"/>
            </a:endParaRP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2093" y="2258557"/>
            <a:ext cx="1916036" cy="1617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49759" y="2345902"/>
            <a:ext cx="2017749" cy="144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rrowheads="1"/>
          </p:cNvPicPr>
          <p:nvPr>
            <p:custDataLst>
              <p:tags r:id="rId1"/>
            </p:custDataLst>
          </p:nvPr>
        </p:nvPicPr>
        <p:blipFill rotWithShape="1">
          <a:blip r:embed="rId6" cstate="print">
            <a:extLst>
              <a:ext uri="{BEBA8EAE-BF5A-486C-A8C5-ECC9F3942E4B}">
                <a14:imgProps xmlns:a14="http://schemas.microsoft.com/office/drawing/2010/main">
                  <a14:imgLayer r:embed="rId7">
                    <a14:imgEffect>
                      <a14:sharpenSoften amount="72000"/>
                    </a14:imgEffect>
                    <a14:imgEffect>
                      <a14:colorTemperature colorTemp="5175"/>
                    </a14:imgEffect>
                    <a14:imgEffect>
                      <a14:saturation sat="24000"/>
                    </a14:imgEffect>
                    <a14:imgEffect>
                      <a14:brightnessContrast bright="25000" contrast="31000"/>
                    </a14:imgEffect>
                  </a14:imgLayer>
                </a14:imgProps>
              </a:ext>
              <a:ext uri="{28A0092B-C50C-407E-A947-70E740481C1C}">
                <a14:useLocalDpi xmlns:a14="http://schemas.microsoft.com/office/drawing/2010/main"/>
              </a:ext>
            </a:extLst>
          </a:blip>
          <a:srcRect t="-1164"/>
          <a:stretch/>
        </p:blipFill>
        <p:spPr bwMode="auto">
          <a:xfrm>
            <a:off x="353331" y="2146517"/>
            <a:ext cx="1880221" cy="1841865"/>
          </a:xfrm>
          <a:prstGeom prst="ellipse">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12" name="Platshållare för innehåll 3"/>
          <p:cNvSpPr>
            <a:spLocks noGrp="1"/>
          </p:cNvSpPr>
          <p:nvPr>
            <p:ph idx="1"/>
          </p:nvPr>
        </p:nvSpPr>
        <p:spPr>
          <a:xfrm>
            <a:off x="5113471" y="4834243"/>
            <a:ext cx="2230668" cy="1706488"/>
          </a:xfrm>
        </p:spPr>
        <p:txBody>
          <a:bodyPr/>
          <a:lstStyle/>
          <a:p>
            <a:pPr marL="0" indent="0">
              <a:spcBef>
                <a:spcPts val="0"/>
              </a:spcBef>
              <a:buNone/>
            </a:pPr>
            <a:r>
              <a:rPr lang="en-US" sz="1600" b="1" dirty="0"/>
              <a:t>Barriers</a:t>
            </a:r>
          </a:p>
          <a:p>
            <a:pPr>
              <a:spcBef>
                <a:spcPts val="0"/>
              </a:spcBef>
              <a:buFont typeface="Arial" panose="020B0604020202020204" pitchFamily="34" charset="0"/>
              <a:buChar char="•"/>
            </a:pPr>
            <a:r>
              <a:rPr lang="en-US" sz="1400" dirty="0"/>
              <a:t>In-mill applications</a:t>
            </a:r>
          </a:p>
          <a:p>
            <a:pPr>
              <a:spcBef>
                <a:spcPts val="0"/>
              </a:spcBef>
              <a:buFont typeface="Arial" panose="020B0604020202020204" pitchFamily="34" charset="0"/>
              <a:buChar char="•"/>
            </a:pPr>
            <a:r>
              <a:rPr lang="en-US" sz="1400" dirty="0"/>
              <a:t>Integrated within packaging material</a:t>
            </a:r>
          </a:p>
          <a:p>
            <a:pPr>
              <a:spcBef>
                <a:spcPts val="0"/>
              </a:spcBef>
              <a:buFont typeface="Arial" panose="020B0604020202020204" pitchFamily="34" charset="0"/>
              <a:buChar char="•"/>
            </a:pPr>
            <a:r>
              <a:rPr lang="en-US" sz="1400" dirty="0"/>
              <a:t>Bio based</a:t>
            </a:r>
          </a:p>
          <a:p>
            <a:pPr>
              <a:spcBef>
                <a:spcPts val="0"/>
              </a:spcBef>
              <a:buFont typeface="Arial" panose="020B0604020202020204" pitchFamily="34" charset="0"/>
              <a:buChar char="•"/>
            </a:pPr>
            <a:r>
              <a:rPr lang="en-US" sz="1400" dirty="0"/>
              <a:t>Bio degradable</a:t>
            </a:r>
          </a:p>
          <a:p>
            <a:pPr>
              <a:spcBef>
                <a:spcPts val="0"/>
              </a:spcBef>
              <a:buFont typeface="Arial" panose="020B0604020202020204" pitchFamily="34" charset="0"/>
              <a:buChar char="•"/>
            </a:pPr>
            <a:endParaRPr lang="en-US" sz="1400" i="1" dirty="0"/>
          </a:p>
        </p:txBody>
      </p:sp>
      <p:sp>
        <p:nvSpPr>
          <p:cNvPr id="14" name="Platshållare för innehåll 3"/>
          <p:cNvSpPr txBox="1">
            <a:spLocks/>
          </p:cNvSpPr>
          <p:nvPr/>
        </p:nvSpPr>
        <p:spPr>
          <a:xfrm>
            <a:off x="2845771" y="4834243"/>
            <a:ext cx="2098101" cy="1706488"/>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8"/>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9"/>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defTabSz="1219170">
              <a:spcBef>
                <a:spcPts val="0"/>
              </a:spcBef>
              <a:buClr>
                <a:srgbClr val="40A020"/>
              </a:buClr>
              <a:buNone/>
            </a:pPr>
            <a:r>
              <a:rPr lang="en-US" sz="1600" b="1" dirty="0">
                <a:solidFill>
                  <a:srgbClr val="404040"/>
                </a:solidFill>
                <a:latin typeface="Arial"/>
              </a:rPr>
              <a:t>MFC Boost</a:t>
            </a:r>
          </a:p>
          <a:p>
            <a:pPr marL="431989" indent="-431989" defTabSz="1219170">
              <a:spcBef>
                <a:spcPts val="0"/>
              </a:spcBef>
              <a:buClr>
                <a:srgbClr val="40A020"/>
              </a:buClr>
              <a:buFont typeface="Arial" panose="020B0604020202020204" pitchFamily="34" charset="0"/>
              <a:buChar char="•"/>
            </a:pPr>
            <a:r>
              <a:rPr lang="en-US" sz="1400" dirty="0">
                <a:solidFill>
                  <a:srgbClr val="404040"/>
                </a:solidFill>
                <a:latin typeface="Arial"/>
              </a:rPr>
              <a:t>Lighter</a:t>
            </a:r>
          </a:p>
          <a:p>
            <a:pPr marL="431989" indent="-431989" defTabSz="1219170">
              <a:spcBef>
                <a:spcPts val="0"/>
              </a:spcBef>
              <a:buClr>
                <a:srgbClr val="40A020"/>
              </a:buClr>
              <a:buFont typeface="Arial" panose="020B0604020202020204" pitchFamily="34" charset="0"/>
              <a:buChar char="•"/>
            </a:pPr>
            <a:r>
              <a:rPr lang="en-US" sz="1400" dirty="0">
                <a:solidFill>
                  <a:srgbClr val="404040"/>
                </a:solidFill>
                <a:latin typeface="Arial"/>
              </a:rPr>
              <a:t>Stronger</a:t>
            </a:r>
          </a:p>
          <a:p>
            <a:pPr marL="431989" indent="-431989" defTabSz="1219170">
              <a:spcBef>
                <a:spcPts val="0"/>
              </a:spcBef>
              <a:buClr>
                <a:srgbClr val="40A020"/>
              </a:buClr>
              <a:buFont typeface="Arial" panose="020B0604020202020204" pitchFamily="34" charset="0"/>
              <a:buChar char="•"/>
            </a:pPr>
            <a:r>
              <a:rPr lang="en-US" sz="1400" dirty="0">
                <a:solidFill>
                  <a:srgbClr val="404040"/>
                </a:solidFill>
                <a:latin typeface="Arial"/>
              </a:rPr>
              <a:t>Bulkier center ply</a:t>
            </a:r>
          </a:p>
          <a:p>
            <a:pPr marL="431989" indent="-431989" defTabSz="1219170">
              <a:spcBef>
                <a:spcPts val="0"/>
              </a:spcBef>
              <a:buClr>
                <a:srgbClr val="40A020"/>
              </a:buClr>
              <a:buFont typeface="Arial" panose="020B0604020202020204" pitchFamily="34" charset="0"/>
              <a:buChar char="•"/>
            </a:pPr>
            <a:endParaRPr lang="en-US" sz="1400" i="1" dirty="0">
              <a:solidFill>
                <a:srgbClr val="404040"/>
              </a:solidFill>
              <a:latin typeface="Arial"/>
            </a:endParaRPr>
          </a:p>
        </p:txBody>
      </p:sp>
      <p:sp>
        <p:nvSpPr>
          <p:cNvPr id="15" name="Platshållare för innehåll 3"/>
          <p:cNvSpPr txBox="1">
            <a:spLocks/>
          </p:cNvSpPr>
          <p:nvPr/>
        </p:nvSpPr>
        <p:spPr>
          <a:xfrm>
            <a:off x="353332" y="4834243"/>
            <a:ext cx="2094264" cy="1706488"/>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8"/>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9"/>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defTabSz="1219170">
              <a:spcBef>
                <a:spcPts val="0"/>
              </a:spcBef>
              <a:buClr>
                <a:srgbClr val="40A020"/>
              </a:buClr>
              <a:buNone/>
            </a:pPr>
            <a:r>
              <a:rPr lang="en-US" sz="1600" b="1" dirty="0">
                <a:solidFill>
                  <a:srgbClr val="404040"/>
                </a:solidFill>
                <a:latin typeface="Arial"/>
              </a:rPr>
              <a:t>Recyclable Flow-wrap</a:t>
            </a:r>
          </a:p>
          <a:p>
            <a:pPr marL="431989" indent="-431989" defTabSz="1219170">
              <a:spcBef>
                <a:spcPts val="0"/>
              </a:spcBef>
              <a:buClr>
                <a:srgbClr val="40A020"/>
              </a:buClr>
              <a:buFont typeface="Arial" panose="020B0604020202020204" pitchFamily="34" charset="0"/>
              <a:buChar char="•"/>
            </a:pPr>
            <a:r>
              <a:rPr lang="en-US" sz="1400" dirty="0">
                <a:solidFill>
                  <a:srgbClr val="404040"/>
                </a:solidFill>
                <a:latin typeface="Arial"/>
              </a:rPr>
              <a:t>Plastic deformation</a:t>
            </a:r>
          </a:p>
          <a:p>
            <a:pPr marL="431989" indent="-431989" defTabSz="1219170">
              <a:spcBef>
                <a:spcPts val="0"/>
              </a:spcBef>
              <a:buClr>
                <a:srgbClr val="40A020"/>
              </a:buClr>
              <a:buFont typeface="Arial" panose="020B0604020202020204" pitchFamily="34" charset="0"/>
              <a:buChar char="•"/>
            </a:pPr>
            <a:r>
              <a:rPr lang="en-US" sz="1400" dirty="0">
                <a:solidFill>
                  <a:srgbClr val="404040"/>
                </a:solidFill>
                <a:latin typeface="Arial"/>
              </a:rPr>
              <a:t>Stiffness</a:t>
            </a:r>
          </a:p>
          <a:p>
            <a:pPr marL="431989" indent="-431989" defTabSz="1219170">
              <a:spcBef>
                <a:spcPts val="0"/>
              </a:spcBef>
              <a:buClr>
                <a:srgbClr val="40A020"/>
              </a:buClr>
              <a:buFont typeface="Arial" panose="020B0604020202020204" pitchFamily="34" charset="0"/>
              <a:buChar char="•"/>
            </a:pPr>
            <a:r>
              <a:rPr lang="en-US" sz="1400" dirty="0">
                <a:solidFill>
                  <a:srgbClr val="404040"/>
                </a:solidFill>
                <a:latin typeface="Arial"/>
              </a:rPr>
              <a:t>Convertibility</a:t>
            </a:r>
          </a:p>
          <a:p>
            <a:pPr marL="431989" indent="-431989" defTabSz="1219170">
              <a:spcBef>
                <a:spcPts val="0"/>
              </a:spcBef>
              <a:buClr>
                <a:srgbClr val="40A020"/>
              </a:buClr>
              <a:buFont typeface="Arial" panose="020B0604020202020204" pitchFamily="34" charset="0"/>
              <a:buChar char="•"/>
            </a:pPr>
            <a:r>
              <a:rPr lang="en-US" sz="1400" dirty="0" err="1">
                <a:solidFill>
                  <a:srgbClr val="404040"/>
                </a:solidFill>
                <a:latin typeface="Arial"/>
              </a:rPr>
              <a:t>Thermoformable</a:t>
            </a:r>
            <a:endParaRPr lang="en-US" sz="1400" dirty="0">
              <a:solidFill>
                <a:srgbClr val="404040"/>
              </a:solidFill>
              <a:latin typeface="Arial"/>
            </a:endParaRPr>
          </a:p>
          <a:p>
            <a:pPr marL="431989" indent="-431989" defTabSz="1219170">
              <a:spcBef>
                <a:spcPts val="0"/>
              </a:spcBef>
              <a:buClr>
                <a:srgbClr val="40A020"/>
              </a:buClr>
              <a:buFont typeface="Arial" panose="020B0604020202020204" pitchFamily="34" charset="0"/>
              <a:buChar char="•"/>
            </a:pPr>
            <a:endParaRPr lang="en-US" sz="1400" i="1" dirty="0">
              <a:solidFill>
                <a:srgbClr val="404040"/>
              </a:solidFill>
              <a:latin typeface="Arial"/>
            </a:endParaRPr>
          </a:p>
        </p:txBody>
      </p:sp>
      <p:sp>
        <p:nvSpPr>
          <p:cNvPr id="16" name="Rektangel 15"/>
          <p:cNvSpPr/>
          <p:nvPr/>
        </p:nvSpPr>
        <p:spPr>
          <a:xfrm>
            <a:off x="3058581" y="2539467"/>
            <a:ext cx="968535" cy="430887"/>
          </a:xfrm>
          <a:prstGeom prst="rect">
            <a:avLst/>
          </a:prstGeom>
        </p:spPr>
        <p:txBody>
          <a:bodyPr wrap="none">
            <a:spAutoFit/>
          </a:bodyPr>
          <a:lstStyle/>
          <a:p>
            <a:pPr defTabSz="1219170"/>
            <a:r>
              <a:rPr lang="en-US" sz="1100" i="1" dirty="0">
                <a:solidFill>
                  <a:prstClr val="black"/>
                </a:solidFill>
                <a:latin typeface="Arial"/>
              </a:rPr>
              <a:t>Cartonboard</a:t>
            </a:r>
            <a:br>
              <a:rPr lang="en-US" sz="1100" i="1" dirty="0">
                <a:solidFill>
                  <a:prstClr val="black"/>
                </a:solidFill>
                <a:latin typeface="Arial"/>
              </a:rPr>
            </a:br>
            <a:r>
              <a:rPr lang="en-US" sz="1100" i="1" dirty="0">
                <a:solidFill>
                  <a:prstClr val="black"/>
                </a:solidFill>
                <a:latin typeface="Arial"/>
              </a:rPr>
              <a:t>structure</a:t>
            </a:r>
            <a:endParaRPr lang="sv-SE" sz="1100" i="1" dirty="0">
              <a:solidFill>
                <a:prstClr val="black"/>
              </a:solidFill>
              <a:latin typeface="Arial"/>
            </a:endParaRPr>
          </a:p>
        </p:txBody>
      </p:sp>
      <p:sp>
        <p:nvSpPr>
          <p:cNvPr id="18" name="Platshållare för innehåll 3"/>
          <p:cNvSpPr txBox="1">
            <a:spLocks/>
          </p:cNvSpPr>
          <p:nvPr/>
        </p:nvSpPr>
        <p:spPr>
          <a:xfrm>
            <a:off x="7527914" y="4834243"/>
            <a:ext cx="2230668" cy="1706488"/>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8"/>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9"/>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defTabSz="1219170">
              <a:spcBef>
                <a:spcPts val="0"/>
              </a:spcBef>
              <a:buClr>
                <a:srgbClr val="40A020"/>
              </a:buClr>
              <a:buNone/>
            </a:pPr>
            <a:r>
              <a:rPr lang="en-US" sz="1600" b="1" dirty="0">
                <a:solidFill>
                  <a:srgbClr val="404040"/>
                </a:solidFill>
                <a:latin typeface="Arial"/>
              </a:rPr>
              <a:t>Paper Battery</a:t>
            </a:r>
          </a:p>
          <a:p>
            <a:pPr marL="431989" indent="-431989" defTabSz="1219170">
              <a:spcBef>
                <a:spcPts val="0"/>
              </a:spcBef>
              <a:buClr>
                <a:srgbClr val="40A020"/>
              </a:buClr>
              <a:buFont typeface="Arial" panose="020B0604020202020204" pitchFamily="34" charset="0"/>
              <a:buChar char="•"/>
            </a:pPr>
            <a:r>
              <a:rPr lang="en-US" sz="1400" dirty="0">
                <a:solidFill>
                  <a:srgbClr val="404040"/>
                </a:solidFill>
                <a:latin typeface="Arial"/>
              </a:rPr>
              <a:t>Conductive materials</a:t>
            </a:r>
          </a:p>
          <a:p>
            <a:pPr marL="431989" indent="-431989" defTabSz="1219170">
              <a:spcBef>
                <a:spcPts val="0"/>
              </a:spcBef>
              <a:buClr>
                <a:srgbClr val="40A020"/>
              </a:buClr>
              <a:buFont typeface="Arial" panose="020B0604020202020204" pitchFamily="34" charset="0"/>
              <a:buChar char="•"/>
            </a:pPr>
            <a:r>
              <a:rPr lang="en-US" sz="1400" dirty="0">
                <a:solidFill>
                  <a:srgbClr val="404040"/>
                </a:solidFill>
                <a:latin typeface="Arial"/>
              </a:rPr>
              <a:t>Energy storage</a:t>
            </a:r>
          </a:p>
          <a:p>
            <a:pPr marL="431989" indent="-431989" defTabSz="1219170">
              <a:spcBef>
                <a:spcPts val="0"/>
              </a:spcBef>
              <a:buClr>
                <a:srgbClr val="40A020"/>
              </a:buClr>
              <a:buFont typeface="Arial" panose="020B0604020202020204" pitchFamily="34" charset="0"/>
              <a:buChar char="•"/>
            </a:pPr>
            <a:r>
              <a:rPr lang="en-US" sz="1400" dirty="0">
                <a:solidFill>
                  <a:srgbClr val="404040"/>
                </a:solidFill>
                <a:latin typeface="Arial"/>
              </a:rPr>
              <a:t>Sensors</a:t>
            </a:r>
          </a:p>
          <a:p>
            <a:pPr marL="431989" indent="-431989" defTabSz="1219170">
              <a:spcBef>
                <a:spcPts val="0"/>
              </a:spcBef>
              <a:buClr>
                <a:srgbClr val="40A020"/>
              </a:buClr>
              <a:buFont typeface="Arial" panose="020B0604020202020204" pitchFamily="34" charset="0"/>
              <a:buChar char="•"/>
            </a:pPr>
            <a:endParaRPr lang="en-US" sz="1400" i="1" dirty="0">
              <a:solidFill>
                <a:srgbClr val="404040"/>
              </a:solidFill>
              <a:latin typeface="Arial"/>
            </a:endParaRPr>
          </a:p>
        </p:txBody>
      </p:sp>
      <p:sp>
        <p:nvSpPr>
          <p:cNvPr id="19" name="Footer Placeholder 3">
            <a:extLst>
              <a:ext uri="{FF2B5EF4-FFF2-40B4-BE49-F238E27FC236}">
                <a16:creationId xmlns:a16="http://schemas.microsoft.com/office/drawing/2014/main" id="{5CF0502C-31C3-F340-8086-5C885C0700BA}"/>
              </a:ext>
            </a:extLst>
          </p:cNvPr>
          <p:cNvSpPr>
            <a:spLocks noGrp="1"/>
          </p:cNvSpPr>
          <p:nvPr>
            <p:ph type="ftr" sz="quarter" idx="14"/>
          </p:nvPr>
        </p:nvSpPr>
        <p:spPr>
          <a:xfrm>
            <a:off x="177600" y="177600"/>
            <a:ext cx="9216760" cy="144000"/>
          </a:xfrm>
        </p:spPr>
        <p:txBody>
          <a:bodyPr/>
          <a:lstStyle/>
          <a:p>
            <a:pPr defTabSz="1219170"/>
            <a:r>
              <a:rPr lang="en-GB" sz="1067" dirty="0">
                <a:solidFill>
                  <a:srgbClr val="404040"/>
                </a:solidFill>
                <a:latin typeface="Arial"/>
              </a:rPr>
              <a:t>INNOVATION</a:t>
            </a:r>
          </a:p>
        </p:txBody>
      </p:sp>
      <p:pic>
        <p:nvPicPr>
          <p:cNvPr id="20" name="Bildobjekt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4139" y="2710112"/>
            <a:ext cx="2214531" cy="1066315"/>
          </a:xfrm>
          <a:prstGeom prst="rect">
            <a:avLst/>
          </a:prstGeom>
        </p:spPr>
      </p:pic>
      <p:pic>
        <p:nvPicPr>
          <p:cNvPr id="21" name="Picture 2">
            <a:extLst>
              <a:ext uri="{FF2B5EF4-FFF2-40B4-BE49-F238E27FC236}">
                <a16:creationId xmlns:a16="http://schemas.microsoft.com/office/drawing/2014/main" id="{EB09F81B-BA2E-4077-B1E3-CC123C694E4B}"/>
              </a:ext>
            </a:extLst>
          </p:cNvPr>
          <p:cNvPicPr>
            <a:picLocks noChangeAspect="1"/>
          </p:cNvPicPr>
          <p:nvPr/>
        </p:nvPicPr>
        <p:blipFill rotWithShape="1">
          <a:blip r:embed="rId11">
            <a:extLst>
              <a:ext uri="{28A0092B-C50C-407E-A947-70E740481C1C}">
                <a14:useLocalDpi xmlns:a14="http://schemas.microsoft.com/office/drawing/2010/main" val="0"/>
              </a:ext>
            </a:extLst>
          </a:blip>
          <a:srcRect l="39104" t="18657" r="39103" b="8000"/>
          <a:stretch/>
        </p:blipFill>
        <p:spPr>
          <a:xfrm>
            <a:off x="10155312" y="2146517"/>
            <a:ext cx="1083105" cy="2050377"/>
          </a:xfrm>
          <a:prstGeom prst="rect">
            <a:avLst/>
          </a:prstGeom>
        </p:spPr>
      </p:pic>
      <p:sp>
        <p:nvSpPr>
          <p:cNvPr id="23" name="Platshållare för innehåll 3">
            <a:extLst>
              <a:ext uri="{FF2B5EF4-FFF2-40B4-BE49-F238E27FC236}">
                <a16:creationId xmlns:a16="http://schemas.microsoft.com/office/drawing/2014/main" id="{4F234F12-D3E4-414C-8830-F29EB3DD66E8}"/>
              </a:ext>
            </a:extLst>
          </p:cNvPr>
          <p:cNvSpPr txBox="1">
            <a:spLocks/>
          </p:cNvSpPr>
          <p:nvPr/>
        </p:nvSpPr>
        <p:spPr>
          <a:xfrm>
            <a:off x="9942357" y="4834243"/>
            <a:ext cx="2230668" cy="1706488"/>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8"/>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9"/>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defTabSz="1219170">
              <a:spcBef>
                <a:spcPts val="0"/>
              </a:spcBef>
              <a:buClr>
                <a:srgbClr val="40A020"/>
              </a:buClr>
              <a:buNone/>
            </a:pPr>
            <a:r>
              <a:rPr lang="en-US" sz="1600" b="1" dirty="0">
                <a:solidFill>
                  <a:srgbClr val="404040"/>
                </a:solidFill>
                <a:latin typeface="Arial"/>
              </a:rPr>
              <a:t>Paper Bottle</a:t>
            </a:r>
          </a:p>
          <a:p>
            <a:pPr marL="431989" indent="-431989" defTabSz="1219170">
              <a:spcBef>
                <a:spcPts val="0"/>
              </a:spcBef>
              <a:buClr>
                <a:srgbClr val="40A020"/>
              </a:buClr>
              <a:buFont typeface="Arial" panose="020B0604020202020204" pitchFamily="34" charset="0"/>
              <a:buChar char="•"/>
            </a:pPr>
            <a:r>
              <a:rPr lang="en-US" sz="1400" dirty="0" err="1">
                <a:solidFill>
                  <a:srgbClr val="404040"/>
                </a:solidFill>
                <a:latin typeface="Arial"/>
              </a:rPr>
              <a:t>Paboco</a:t>
            </a:r>
            <a:endParaRPr lang="en-US" sz="1400" dirty="0">
              <a:solidFill>
                <a:srgbClr val="404040"/>
              </a:solidFill>
              <a:latin typeface="Arial"/>
            </a:endParaRPr>
          </a:p>
          <a:p>
            <a:pPr marL="431989" indent="-431989" defTabSz="1219170">
              <a:spcBef>
                <a:spcPts val="0"/>
              </a:spcBef>
              <a:buClr>
                <a:srgbClr val="40A020"/>
              </a:buClr>
              <a:buFont typeface="Arial" panose="020B0604020202020204" pitchFamily="34" charset="0"/>
              <a:buChar char="•"/>
            </a:pPr>
            <a:endParaRPr lang="en-US" sz="1400" i="1" dirty="0">
              <a:solidFill>
                <a:srgbClr val="404040"/>
              </a:solidFill>
              <a:latin typeface="Arial"/>
            </a:endParaRPr>
          </a:p>
        </p:txBody>
      </p:sp>
    </p:spTree>
    <p:extLst>
      <p:ext uri="{BB962C8B-B14F-4D97-AF65-F5344CB8AC3E}">
        <p14:creationId xmlns:p14="http://schemas.microsoft.com/office/powerpoint/2010/main" val="3591881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2B548EE-9B75-445B-A9C9-44ABF9325015}"/>
              </a:ext>
            </a:extLst>
          </p:cNvPr>
          <p:cNvSpPr>
            <a:spLocks noGrp="1"/>
          </p:cNvSpPr>
          <p:nvPr>
            <p:ph type="pic" sz="quarter" idx="13"/>
          </p:nvPr>
        </p:nvSpPr>
        <p:spPr/>
      </p:sp>
      <p:sp>
        <p:nvSpPr>
          <p:cNvPr id="18" name="Title 7">
            <a:extLst>
              <a:ext uri="{FF2B5EF4-FFF2-40B4-BE49-F238E27FC236}">
                <a16:creationId xmlns:a16="http://schemas.microsoft.com/office/drawing/2014/main" id="{EBBFBF68-245B-4FEC-AC71-D41C563097F9}"/>
              </a:ext>
            </a:extLst>
          </p:cNvPr>
          <p:cNvSpPr>
            <a:spLocks noGrp="1"/>
          </p:cNvSpPr>
          <p:nvPr>
            <p:ph type="title"/>
          </p:nvPr>
        </p:nvSpPr>
        <p:spPr>
          <a:xfrm>
            <a:off x="600000" y="1107492"/>
            <a:ext cx="10992000" cy="497305"/>
          </a:xfrm>
        </p:spPr>
        <p:txBody>
          <a:bodyPr/>
          <a:lstStyle/>
          <a:p>
            <a:r>
              <a:rPr lang="en-GB" dirty="0"/>
              <a:t>Evolving to embrace innovation</a:t>
            </a:r>
          </a:p>
        </p:txBody>
      </p:sp>
      <p:cxnSp>
        <p:nvCxnSpPr>
          <p:cNvPr id="22" name="Rak 20">
            <a:extLst>
              <a:ext uri="{FF2B5EF4-FFF2-40B4-BE49-F238E27FC236}">
                <a16:creationId xmlns:a16="http://schemas.microsoft.com/office/drawing/2014/main" id="{B1CD1093-1183-4E57-93DB-10D89E7CB2A7}"/>
              </a:ext>
            </a:extLst>
          </p:cNvPr>
          <p:cNvCxnSpPr>
            <a:cxnSpLocks/>
          </p:cNvCxnSpPr>
          <p:nvPr/>
        </p:nvCxnSpPr>
        <p:spPr>
          <a:xfrm>
            <a:off x="2482633" y="2101287"/>
            <a:ext cx="0" cy="4361716"/>
          </a:xfrm>
          <a:prstGeom prst="line">
            <a:avLst/>
          </a:prstGeom>
          <a:ln w="285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3" name="Rubrik 1">
            <a:extLst>
              <a:ext uri="{FF2B5EF4-FFF2-40B4-BE49-F238E27FC236}">
                <a16:creationId xmlns:a16="http://schemas.microsoft.com/office/drawing/2014/main" id="{9BCD73CE-FF52-4C45-9CA9-AA0DD25D8DE2}"/>
              </a:ext>
            </a:extLst>
          </p:cNvPr>
          <p:cNvSpPr txBox="1">
            <a:spLocks/>
          </p:cNvSpPr>
          <p:nvPr/>
        </p:nvSpPr>
        <p:spPr bwMode="auto">
          <a:xfrm>
            <a:off x="5081540" y="3106018"/>
            <a:ext cx="1991217" cy="151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algn="ctr" defTabSz="1219170">
              <a:defRPr/>
            </a:pPr>
            <a:r>
              <a:rPr lang="de-DE" sz="8000" b="1" dirty="0">
                <a:solidFill>
                  <a:srgbClr val="50B030"/>
                </a:solidFill>
                <a:latin typeface="Arial"/>
              </a:rPr>
              <a:t>8</a:t>
            </a:r>
            <a:br>
              <a:rPr lang="de-DE" sz="8000" b="1" dirty="0">
                <a:solidFill>
                  <a:srgbClr val="50B030"/>
                </a:solidFill>
                <a:latin typeface="Arial"/>
              </a:rPr>
            </a:br>
            <a:r>
              <a:rPr lang="sv-SE" sz="1333" b="1" dirty="0">
                <a:solidFill>
                  <a:srgbClr val="404040"/>
                </a:solidFill>
                <a:latin typeface="Arial"/>
              </a:rPr>
              <a:t>Production units  </a:t>
            </a:r>
            <a:br>
              <a:rPr lang="sv-SE" sz="1333" b="1" dirty="0">
                <a:solidFill>
                  <a:srgbClr val="404040"/>
                </a:solidFill>
                <a:latin typeface="Arial"/>
              </a:rPr>
            </a:br>
            <a:endParaRPr lang="sv-SE" sz="1333" dirty="0">
              <a:solidFill>
                <a:srgbClr val="404040"/>
              </a:solidFill>
              <a:latin typeface="Arial"/>
            </a:endParaRPr>
          </a:p>
        </p:txBody>
      </p:sp>
      <p:sp>
        <p:nvSpPr>
          <p:cNvPr id="25" name="Rubrik 1">
            <a:extLst>
              <a:ext uri="{FF2B5EF4-FFF2-40B4-BE49-F238E27FC236}">
                <a16:creationId xmlns:a16="http://schemas.microsoft.com/office/drawing/2014/main" id="{EDF1493C-5AD0-4694-B1B6-1D1079A8F3A6}"/>
              </a:ext>
            </a:extLst>
          </p:cNvPr>
          <p:cNvSpPr txBox="1">
            <a:spLocks/>
          </p:cNvSpPr>
          <p:nvPr/>
        </p:nvSpPr>
        <p:spPr bwMode="auto">
          <a:xfrm>
            <a:off x="5332203" y="4473683"/>
            <a:ext cx="1484460" cy="207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algn="ctr" defTabSz="1219170">
              <a:lnSpc>
                <a:spcPct val="120000"/>
              </a:lnSpc>
              <a:defRPr/>
            </a:pPr>
            <a:r>
              <a:rPr lang="sv-SE" sz="1333" dirty="0">
                <a:solidFill>
                  <a:srgbClr val="404040"/>
                </a:solidFill>
                <a:latin typeface="Arial"/>
              </a:rPr>
              <a:t>Beetham </a:t>
            </a:r>
          </a:p>
          <a:p>
            <a:pPr algn="ctr" defTabSz="1219170">
              <a:lnSpc>
                <a:spcPct val="120000"/>
              </a:lnSpc>
              <a:defRPr/>
            </a:pPr>
            <a:r>
              <a:rPr lang="sv-SE" sz="1333" dirty="0">
                <a:solidFill>
                  <a:srgbClr val="404040"/>
                </a:solidFill>
                <a:latin typeface="Arial"/>
              </a:rPr>
              <a:t>Frövi</a:t>
            </a:r>
            <a:br>
              <a:rPr lang="sv-SE" sz="1333" dirty="0">
                <a:solidFill>
                  <a:srgbClr val="404040"/>
                </a:solidFill>
                <a:latin typeface="Arial"/>
              </a:rPr>
            </a:br>
            <a:r>
              <a:rPr lang="sv-SE" sz="1333" dirty="0">
                <a:solidFill>
                  <a:srgbClr val="404040"/>
                </a:solidFill>
                <a:latin typeface="Arial"/>
              </a:rPr>
              <a:t>Rockhammar</a:t>
            </a:r>
          </a:p>
          <a:p>
            <a:pPr algn="ctr" defTabSz="1219170">
              <a:lnSpc>
                <a:spcPct val="120000"/>
              </a:lnSpc>
              <a:defRPr/>
            </a:pPr>
            <a:r>
              <a:rPr lang="sv-SE" sz="1333" dirty="0" err="1">
                <a:solidFill>
                  <a:srgbClr val="404040"/>
                </a:solidFill>
                <a:latin typeface="Arial"/>
              </a:rPr>
              <a:t>Gruvön</a:t>
            </a:r>
            <a:endParaRPr lang="sv-SE" sz="1333" dirty="0">
              <a:solidFill>
                <a:srgbClr val="404040"/>
              </a:solidFill>
              <a:latin typeface="Arial"/>
            </a:endParaRPr>
          </a:p>
          <a:p>
            <a:pPr algn="ctr" defTabSz="1219170">
              <a:lnSpc>
                <a:spcPct val="120000"/>
              </a:lnSpc>
              <a:defRPr/>
            </a:pPr>
            <a:r>
              <a:rPr lang="sv-SE" sz="1333" dirty="0">
                <a:solidFill>
                  <a:srgbClr val="404040"/>
                </a:solidFill>
                <a:latin typeface="Arial"/>
              </a:rPr>
              <a:t>Gävle</a:t>
            </a:r>
          </a:p>
          <a:p>
            <a:pPr algn="ctr" defTabSz="1219170">
              <a:lnSpc>
                <a:spcPct val="120000"/>
              </a:lnSpc>
              <a:defRPr/>
            </a:pPr>
            <a:r>
              <a:rPr lang="sv-SE" sz="1333" dirty="0">
                <a:solidFill>
                  <a:srgbClr val="404040"/>
                </a:solidFill>
                <a:latin typeface="Arial"/>
              </a:rPr>
              <a:t>Karlsborg</a:t>
            </a:r>
          </a:p>
          <a:p>
            <a:pPr algn="ctr" defTabSz="1219170">
              <a:lnSpc>
                <a:spcPct val="120000"/>
              </a:lnSpc>
              <a:defRPr/>
            </a:pPr>
            <a:r>
              <a:rPr lang="sv-SE" sz="1333" dirty="0">
                <a:solidFill>
                  <a:srgbClr val="404040"/>
                </a:solidFill>
                <a:latin typeface="Arial"/>
              </a:rPr>
              <a:t>Pietarsaari</a:t>
            </a:r>
          </a:p>
          <a:p>
            <a:pPr algn="ctr" defTabSz="1219170">
              <a:lnSpc>
                <a:spcPct val="120000"/>
              </a:lnSpc>
              <a:defRPr/>
            </a:pPr>
            <a:r>
              <a:rPr lang="sv-SE" sz="1333" dirty="0">
                <a:solidFill>
                  <a:srgbClr val="404040"/>
                </a:solidFill>
                <a:latin typeface="Arial"/>
              </a:rPr>
              <a:t>Skärblacka</a:t>
            </a:r>
          </a:p>
        </p:txBody>
      </p:sp>
      <p:cxnSp>
        <p:nvCxnSpPr>
          <p:cNvPr id="26" name="Rak 27">
            <a:extLst>
              <a:ext uri="{FF2B5EF4-FFF2-40B4-BE49-F238E27FC236}">
                <a16:creationId xmlns:a16="http://schemas.microsoft.com/office/drawing/2014/main" id="{AEDABAF1-2616-4D87-9A4B-E1C6EBF1399B}"/>
              </a:ext>
            </a:extLst>
          </p:cNvPr>
          <p:cNvCxnSpPr>
            <a:cxnSpLocks/>
          </p:cNvCxnSpPr>
          <p:nvPr/>
        </p:nvCxnSpPr>
        <p:spPr>
          <a:xfrm>
            <a:off x="7264777" y="2127813"/>
            <a:ext cx="0" cy="4335191"/>
          </a:xfrm>
          <a:prstGeom prst="line">
            <a:avLst/>
          </a:prstGeom>
          <a:ln w="285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7" name="Rubrik 1">
            <a:extLst>
              <a:ext uri="{FF2B5EF4-FFF2-40B4-BE49-F238E27FC236}">
                <a16:creationId xmlns:a16="http://schemas.microsoft.com/office/drawing/2014/main" id="{2AB113BD-9177-4B9B-87FC-6DF5C5AB772B}"/>
              </a:ext>
            </a:extLst>
          </p:cNvPr>
          <p:cNvSpPr txBox="1">
            <a:spLocks/>
          </p:cNvSpPr>
          <p:nvPr/>
        </p:nvSpPr>
        <p:spPr bwMode="auto">
          <a:xfrm>
            <a:off x="7292427" y="1892830"/>
            <a:ext cx="2355968" cy="3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algn="ctr" defTabSz="1219170">
              <a:defRPr/>
            </a:pPr>
            <a:r>
              <a:rPr lang="de-DE" sz="8000" b="1" dirty="0">
                <a:solidFill>
                  <a:srgbClr val="50B030"/>
                </a:solidFill>
                <a:latin typeface="Arial"/>
              </a:rPr>
              <a:t>3</a:t>
            </a:r>
            <a:r>
              <a:rPr lang="de-DE" sz="2133" b="1" dirty="0">
                <a:solidFill>
                  <a:srgbClr val="50B030"/>
                </a:solidFill>
                <a:latin typeface="Arial"/>
              </a:rPr>
              <a:t> </a:t>
            </a:r>
            <a:r>
              <a:rPr lang="sv-SE" sz="2133" b="1" dirty="0">
                <a:solidFill>
                  <a:srgbClr val="404040"/>
                </a:solidFill>
                <a:latin typeface="Arial"/>
              </a:rPr>
              <a:t>Divisions</a:t>
            </a:r>
            <a:endParaRPr lang="sv-SE" sz="2133" dirty="0">
              <a:solidFill>
                <a:srgbClr val="404040"/>
              </a:solidFill>
              <a:latin typeface="Arial"/>
            </a:endParaRPr>
          </a:p>
        </p:txBody>
      </p:sp>
      <p:sp>
        <p:nvSpPr>
          <p:cNvPr id="29" name="Rubrik 1">
            <a:extLst>
              <a:ext uri="{FF2B5EF4-FFF2-40B4-BE49-F238E27FC236}">
                <a16:creationId xmlns:a16="http://schemas.microsoft.com/office/drawing/2014/main" id="{C6058AA2-7DAC-42FC-A627-59E6BC18CE65}"/>
              </a:ext>
            </a:extLst>
          </p:cNvPr>
          <p:cNvSpPr txBox="1">
            <a:spLocks/>
          </p:cNvSpPr>
          <p:nvPr/>
        </p:nvSpPr>
        <p:spPr bwMode="auto">
          <a:xfrm>
            <a:off x="7728183" y="3044958"/>
            <a:ext cx="1484460" cy="133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algn="ctr" defTabSz="1219170">
              <a:defRPr/>
            </a:pPr>
            <a:r>
              <a:rPr lang="de-DE" sz="4000" b="1" dirty="0">
                <a:solidFill>
                  <a:srgbClr val="50B030"/>
                </a:solidFill>
                <a:latin typeface="Arial"/>
                <a:cs typeface="ＭＳ Ｐゴシック" charset="0"/>
              </a:rPr>
              <a:t>54</a:t>
            </a:r>
            <a:r>
              <a:rPr lang="de-DE" sz="4000" b="1" dirty="0">
                <a:solidFill>
                  <a:srgbClr val="50B030"/>
                </a:solidFill>
                <a:latin typeface="Arial" charset="0"/>
                <a:cs typeface="ＭＳ Ｐゴシック" charset="0"/>
              </a:rPr>
              <a:t>%</a:t>
            </a:r>
            <a:br>
              <a:rPr lang="sv-SE" sz="1333" b="1" dirty="0">
                <a:solidFill>
                  <a:srgbClr val="404040"/>
                </a:solidFill>
                <a:latin typeface="Arial"/>
              </a:rPr>
            </a:br>
            <a:r>
              <a:rPr lang="sv-SE" sz="1333" b="1" dirty="0">
                <a:solidFill>
                  <a:srgbClr val="404040"/>
                </a:solidFill>
                <a:latin typeface="Arial"/>
              </a:rPr>
              <a:t>Board</a:t>
            </a:r>
            <a:endParaRPr lang="sv-SE" sz="1333" dirty="0">
              <a:solidFill>
                <a:srgbClr val="404040"/>
              </a:solidFill>
              <a:latin typeface="Arial"/>
            </a:endParaRPr>
          </a:p>
          <a:p>
            <a:pPr algn="ctr" defTabSz="1219170">
              <a:defRPr/>
            </a:pPr>
            <a:r>
              <a:rPr lang="sv-SE" sz="1333" dirty="0" err="1">
                <a:solidFill>
                  <a:srgbClr val="404040"/>
                </a:solidFill>
                <a:latin typeface="Arial"/>
              </a:rPr>
              <a:t>Share</a:t>
            </a:r>
            <a:r>
              <a:rPr lang="sv-SE" sz="1333" dirty="0">
                <a:solidFill>
                  <a:srgbClr val="404040"/>
                </a:solidFill>
                <a:latin typeface="Arial"/>
              </a:rPr>
              <a:t> </a:t>
            </a:r>
            <a:r>
              <a:rPr lang="sv-SE" sz="1333" dirty="0" err="1">
                <a:solidFill>
                  <a:srgbClr val="404040"/>
                </a:solidFill>
                <a:latin typeface="Arial"/>
              </a:rPr>
              <a:t>of</a:t>
            </a:r>
            <a:r>
              <a:rPr lang="sv-SE" sz="1333" dirty="0">
                <a:solidFill>
                  <a:srgbClr val="404040"/>
                </a:solidFill>
                <a:latin typeface="Arial"/>
              </a:rPr>
              <a:t> </a:t>
            </a:r>
            <a:r>
              <a:rPr lang="sv-SE" sz="1333" dirty="0" err="1">
                <a:solidFill>
                  <a:srgbClr val="404040"/>
                </a:solidFill>
                <a:latin typeface="Arial"/>
              </a:rPr>
              <a:t>net</a:t>
            </a:r>
            <a:r>
              <a:rPr lang="sv-SE" sz="1333" dirty="0">
                <a:solidFill>
                  <a:srgbClr val="404040"/>
                </a:solidFill>
                <a:latin typeface="Arial"/>
              </a:rPr>
              <a:t> </a:t>
            </a:r>
            <a:r>
              <a:rPr lang="sv-SE" sz="1333" dirty="0" err="1">
                <a:solidFill>
                  <a:srgbClr val="404040"/>
                </a:solidFill>
                <a:latin typeface="Arial"/>
              </a:rPr>
              <a:t>sales</a:t>
            </a:r>
            <a:r>
              <a:rPr lang="sv-SE" sz="1333" b="1" dirty="0">
                <a:solidFill>
                  <a:srgbClr val="404040"/>
                </a:solidFill>
                <a:latin typeface="Arial"/>
              </a:rPr>
              <a:t> </a:t>
            </a:r>
            <a:endParaRPr lang="sv-SE" sz="1333" dirty="0">
              <a:solidFill>
                <a:srgbClr val="404040"/>
              </a:solidFill>
              <a:latin typeface="Arial"/>
            </a:endParaRPr>
          </a:p>
        </p:txBody>
      </p:sp>
      <p:sp>
        <p:nvSpPr>
          <p:cNvPr id="31" name="Rubrik 1">
            <a:extLst>
              <a:ext uri="{FF2B5EF4-FFF2-40B4-BE49-F238E27FC236}">
                <a16:creationId xmlns:a16="http://schemas.microsoft.com/office/drawing/2014/main" id="{66412ED7-C042-4F78-A5CD-2B3969E60C4F}"/>
              </a:ext>
            </a:extLst>
          </p:cNvPr>
          <p:cNvSpPr txBox="1">
            <a:spLocks/>
          </p:cNvSpPr>
          <p:nvPr/>
        </p:nvSpPr>
        <p:spPr bwMode="auto">
          <a:xfrm>
            <a:off x="7728183" y="4181739"/>
            <a:ext cx="1484460" cy="11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algn="ctr" defTabSz="1219170">
              <a:defRPr/>
            </a:pPr>
            <a:r>
              <a:rPr lang="de-DE" sz="4000" b="1" dirty="0">
                <a:solidFill>
                  <a:srgbClr val="50B030"/>
                </a:solidFill>
                <a:latin typeface="Arial"/>
                <a:cs typeface="ＭＳ Ｐゴシック" charset="0"/>
              </a:rPr>
              <a:t>36</a:t>
            </a:r>
            <a:r>
              <a:rPr lang="de-DE" sz="4000" b="1" dirty="0">
                <a:solidFill>
                  <a:srgbClr val="50B030"/>
                </a:solidFill>
                <a:latin typeface="Arial" charset="0"/>
                <a:cs typeface="ＭＳ Ｐゴシック" charset="0"/>
              </a:rPr>
              <a:t>%</a:t>
            </a:r>
            <a:br>
              <a:rPr lang="sv-SE" sz="1333" b="1" dirty="0">
                <a:solidFill>
                  <a:srgbClr val="404040"/>
                </a:solidFill>
                <a:latin typeface="Arial"/>
              </a:rPr>
            </a:br>
            <a:r>
              <a:rPr lang="sv-SE" sz="1333" b="1" dirty="0">
                <a:solidFill>
                  <a:srgbClr val="404040"/>
                </a:solidFill>
                <a:latin typeface="Arial"/>
              </a:rPr>
              <a:t>Paper </a:t>
            </a:r>
            <a:endParaRPr lang="sv-SE" sz="1333" dirty="0">
              <a:solidFill>
                <a:srgbClr val="404040"/>
              </a:solidFill>
              <a:latin typeface="Arial"/>
            </a:endParaRPr>
          </a:p>
          <a:p>
            <a:pPr algn="ctr" defTabSz="1219170">
              <a:defRPr/>
            </a:pPr>
            <a:r>
              <a:rPr lang="sv-SE" sz="1333" dirty="0" err="1">
                <a:solidFill>
                  <a:srgbClr val="404040"/>
                </a:solidFill>
                <a:latin typeface="Arial"/>
              </a:rPr>
              <a:t>Share</a:t>
            </a:r>
            <a:r>
              <a:rPr lang="sv-SE" sz="1333" dirty="0">
                <a:solidFill>
                  <a:srgbClr val="404040"/>
                </a:solidFill>
                <a:latin typeface="Arial"/>
              </a:rPr>
              <a:t> </a:t>
            </a:r>
            <a:r>
              <a:rPr lang="sv-SE" sz="1333" dirty="0" err="1">
                <a:solidFill>
                  <a:srgbClr val="404040"/>
                </a:solidFill>
                <a:latin typeface="Arial"/>
              </a:rPr>
              <a:t>of</a:t>
            </a:r>
            <a:r>
              <a:rPr lang="sv-SE" sz="1333" dirty="0">
                <a:solidFill>
                  <a:srgbClr val="404040"/>
                </a:solidFill>
                <a:latin typeface="Arial"/>
              </a:rPr>
              <a:t> </a:t>
            </a:r>
            <a:r>
              <a:rPr lang="sv-SE" sz="1333" dirty="0" err="1">
                <a:solidFill>
                  <a:srgbClr val="404040"/>
                </a:solidFill>
                <a:latin typeface="Arial"/>
              </a:rPr>
              <a:t>net</a:t>
            </a:r>
            <a:r>
              <a:rPr lang="sv-SE" sz="1333" dirty="0">
                <a:solidFill>
                  <a:srgbClr val="404040"/>
                </a:solidFill>
                <a:latin typeface="Arial"/>
              </a:rPr>
              <a:t> </a:t>
            </a:r>
            <a:r>
              <a:rPr lang="sv-SE" sz="1333" dirty="0" err="1">
                <a:solidFill>
                  <a:srgbClr val="404040"/>
                </a:solidFill>
                <a:latin typeface="Arial"/>
              </a:rPr>
              <a:t>sales</a:t>
            </a:r>
            <a:endParaRPr lang="sv-SE" sz="1333" dirty="0">
              <a:solidFill>
                <a:srgbClr val="404040"/>
              </a:solidFill>
              <a:latin typeface="Arial"/>
            </a:endParaRPr>
          </a:p>
        </p:txBody>
      </p:sp>
      <p:sp>
        <p:nvSpPr>
          <p:cNvPr id="33" name="Rubrik 1">
            <a:extLst>
              <a:ext uri="{FF2B5EF4-FFF2-40B4-BE49-F238E27FC236}">
                <a16:creationId xmlns:a16="http://schemas.microsoft.com/office/drawing/2014/main" id="{86AAEB4E-F1A9-458C-B758-D4BB1EC377F5}"/>
              </a:ext>
            </a:extLst>
          </p:cNvPr>
          <p:cNvSpPr txBox="1">
            <a:spLocks/>
          </p:cNvSpPr>
          <p:nvPr/>
        </p:nvSpPr>
        <p:spPr bwMode="auto">
          <a:xfrm>
            <a:off x="7728182" y="5253203"/>
            <a:ext cx="1484460" cy="141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algn="ctr" defTabSz="1219170">
              <a:defRPr/>
            </a:pPr>
            <a:r>
              <a:rPr lang="de-DE" sz="4000" b="1" dirty="0">
                <a:solidFill>
                  <a:srgbClr val="50B030"/>
                </a:solidFill>
                <a:latin typeface="Arial"/>
              </a:rPr>
              <a:t>4%</a:t>
            </a:r>
          </a:p>
          <a:p>
            <a:pPr algn="ctr" defTabSz="1219170">
              <a:defRPr/>
            </a:pPr>
            <a:r>
              <a:rPr lang="sv-SE" sz="1333" b="1" dirty="0">
                <a:solidFill>
                  <a:srgbClr val="404040"/>
                </a:solidFill>
                <a:latin typeface="Arial"/>
              </a:rPr>
              <a:t>Solutions</a:t>
            </a:r>
            <a:endParaRPr lang="sv-SE" sz="1333" dirty="0">
              <a:solidFill>
                <a:srgbClr val="404040"/>
              </a:solidFill>
              <a:latin typeface="Arial"/>
            </a:endParaRPr>
          </a:p>
          <a:p>
            <a:pPr algn="ctr" defTabSz="1219170">
              <a:defRPr/>
            </a:pPr>
            <a:r>
              <a:rPr lang="sv-SE" sz="1333" dirty="0" err="1">
                <a:solidFill>
                  <a:srgbClr val="404040"/>
                </a:solidFill>
                <a:latin typeface="Arial"/>
              </a:rPr>
              <a:t>Share</a:t>
            </a:r>
            <a:r>
              <a:rPr lang="sv-SE" sz="1333" dirty="0">
                <a:solidFill>
                  <a:srgbClr val="404040"/>
                </a:solidFill>
                <a:latin typeface="Arial"/>
              </a:rPr>
              <a:t> </a:t>
            </a:r>
            <a:r>
              <a:rPr lang="sv-SE" sz="1333" dirty="0" err="1">
                <a:solidFill>
                  <a:srgbClr val="404040"/>
                </a:solidFill>
                <a:latin typeface="Arial"/>
              </a:rPr>
              <a:t>of</a:t>
            </a:r>
            <a:r>
              <a:rPr lang="sv-SE" sz="1333" dirty="0">
                <a:solidFill>
                  <a:srgbClr val="404040"/>
                </a:solidFill>
                <a:latin typeface="Arial"/>
              </a:rPr>
              <a:t> </a:t>
            </a:r>
            <a:r>
              <a:rPr lang="sv-SE" sz="1333" dirty="0" err="1">
                <a:solidFill>
                  <a:srgbClr val="404040"/>
                </a:solidFill>
                <a:latin typeface="Arial"/>
              </a:rPr>
              <a:t>net</a:t>
            </a:r>
            <a:r>
              <a:rPr lang="sv-SE" sz="1333" dirty="0">
                <a:solidFill>
                  <a:srgbClr val="404040"/>
                </a:solidFill>
                <a:latin typeface="Arial"/>
              </a:rPr>
              <a:t> </a:t>
            </a:r>
            <a:r>
              <a:rPr lang="sv-SE" sz="1333" dirty="0" err="1">
                <a:solidFill>
                  <a:srgbClr val="404040"/>
                </a:solidFill>
                <a:latin typeface="Arial"/>
              </a:rPr>
              <a:t>sales</a:t>
            </a:r>
            <a:endParaRPr lang="sv-SE" sz="1333" dirty="0">
              <a:solidFill>
                <a:srgbClr val="404040"/>
              </a:solidFill>
              <a:latin typeface="Arial"/>
            </a:endParaRPr>
          </a:p>
        </p:txBody>
      </p:sp>
      <p:sp>
        <p:nvSpPr>
          <p:cNvPr id="35" name="Rubrik 1">
            <a:extLst>
              <a:ext uri="{FF2B5EF4-FFF2-40B4-BE49-F238E27FC236}">
                <a16:creationId xmlns:a16="http://schemas.microsoft.com/office/drawing/2014/main" id="{BF33107A-09C8-45C2-A00D-ADA753FF4641}"/>
              </a:ext>
            </a:extLst>
          </p:cNvPr>
          <p:cNvSpPr txBox="1">
            <a:spLocks/>
          </p:cNvSpPr>
          <p:nvPr/>
        </p:nvSpPr>
        <p:spPr bwMode="auto">
          <a:xfrm>
            <a:off x="2737448" y="5472228"/>
            <a:ext cx="1935040" cy="95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algn="ctr" defTabSz="1219170">
              <a:defRPr/>
            </a:pPr>
            <a:r>
              <a:rPr lang="de-DE" sz="5333" b="1" dirty="0">
                <a:solidFill>
                  <a:srgbClr val="50B030"/>
                </a:solidFill>
                <a:latin typeface="Arial"/>
              </a:rPr>
              <a:t>4 500</a:t>
            </a:r>
            <a:endParaRPr lang="sv-SE" sz="5333" b="1" dirty="0">
              <a:solidFill>
                <a:srgbClr val="50B030"/>
              </a:solidFill>
              <a:latin typeface="Arial"/>
            </a:endParaRPr>
          </a:p>
          <a:p>
            <a:pPr algn="ctr" defTabSz="1219170">
              <a:defRPr/>
            </a:pPr>
            <a:r>
              <a:rPr lang="sv-SE" sz="1333" b="1" dirty="0">
                <a:solidFill>
                  <a:srgbClr val="404040"/>
                </a:solidFill>
                <a:latin typeface="Arial"/>
              </a:rPr>
              <a:t>Number of employees</a:t>
            </a:r>
            <a:endParaRPr lang="sv-SE" sz="1333" dirty="0">
              <a:solidFill>
                <a:srgbClr val="404040"/>
              </a:solidFill>
              <a:latin typeface="Arial"/>
            </a:endParaRPr>
          </a:p>
        </p:txBody>
      </p:sp>
      <p:cxnSp>
        <p:nvCxnSpPr>
          <p:cNvPr id="28" name="Rak 27">
            <a:extLst>
              <a:ext uri="{FF2B5EF4-FFF2-40B4-BE49-F238E27FC236}">
                <a16:creationId xmlns:a16="http://schemas.microsoft.com/office/drawing/2014/main" id="{4E8315B9-0681-439C-B6A4-EE47E5A66A7B}"/>
              </a:ext>
            </a:extLst>
          </p:cNvPr>
          <p:cNvCxnSpPr>
            <a:cxnSpLocks/>
          </p:cNvCxnSpPr>
          <p:nvPr/>
        </p:nvCxnSpPr>
        <p:spPr>
          <a:xfrm>
            <a:off x="4864511" y="2101287"/>
            <a:ext cx="0" cy="4361716"/>
          </a:xfrm>
          <a:prstGeom prst="line">
            <a:avLst/>
          </a:prstGeom>
          <a:ln w="285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32FFFF4E-7D73-4917-A705-F9FBA6FFDE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7679" y="2127813"/>
            <a:ext cx="853932" cy="853932"/>
          </a:xfrm>
          <a:prstGeom prst="rect">
            <a:avLst/>
          </a:prstGeom>
        </p:spPr>
      </p:pic>
      <p:pic>
        <p:nvPicPr>
          <p:cNvPr id="47" name="Picture 46">
            <a:extLst>
              <a:ext uri="{FF2B5EF4-FFF2-40B4-BE49-F238E27FC236}">
                <a16:creationId xmlns:a16="http://schemas.microsoft.com/office/drawing/2014/main" id="{961C0E9E-DE7E-4297-8443-AAB915413B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7592" y="4414062"/>
            <a:ext cx="905560" cy="996119"/>
          </a:xfrm>
          <a:prstGeom prst="rect">
            <a:avLst/>
          </a:prstGeom>
        </p:spPr>
      </p:pic>
      <p:grpSp>
        <p:nvGrpSpPr>
          <p:cNvPr id="57" name="Group 56">
            <a:extLst>
              <a:ext uri="{FF2B5EF4-FFF2-40B4-BE49-F238E27FC236}">
                <a16:creationId xmlns:a16="http://schemas.microsoft.com/office/drawing/2014/main" id="{412136BC-89E1-4D97-AA84-7A46EB50D0B2}"/>
              </a:ext>
            </a:extLst>
          </p:cNvPr>
          <p:cNvGrpSpPr/>
          <p:nvPr/>
        </p:nvGrpSpPr>
        <p:grpSpPr>
          <a:xfrm>
            <a:off x="623393" y="2084851"/>
            <a:ext cx="1484460" cy="1387111"/>
            <a:chOff x="1370252" y="1498919"/>
            <a:chExt cx="1113345" cy="1040333"/>
          </a:xfrm>
        </p:grpSpPr>
        <p:sp>
          <p:nvSpPr>
            <p:cNvPr id="11" name="Rubrik 1">
              <a:extLst>
                <a:ext uri="{FF2B5EF4-FFF2-40B4-BE49-F238E27FC236}">
                  <a16:creationId xmlns:a16="http://schemas.microsoft.com/office/drawing/2014/main" id="{CD8258DB-217C-48F2-9B58-E25FB36CD163}"/>
                </a:ext>
              </a:extLst>
            </p:cNvPr>
            <p:cNvSpPr txBox="1">
              <a:spLocks/>
            </p:cNvSpPr>
            <p:nvPr/>
          </p:nvSpPr>
          <p:spPr bwMode="auto">
            <a:xfrm>
              <a:off x="1370252" y="1498919"/>
              <a:ext cx="1113345" cy="2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algn="ctr" defTabSz="1219170">
                <a:defRPr/>
              </a:pPr>
              <a:r>
                <a:rPr lang="sv-SE" sz="1333" b="1" dirty="0">
                  <a:solidFill>
                    <a:srgbClr val="404040"/>
                  </a:solidFill>
                  <a:latin typeface="Arial"/>
                </a:rPr>
                <a:t>Net </a:t>
              </a:r>
              <a:r>
                <a:rPr lang="sv-SE" sz="1333" b="1" dirty="0" err="1">
                  <a:solidFill>
                    <a:srgbClr val="404040"/>
                  </a:solidFill>
                  <a:latin typeface="Arial"/>
                </a:rPr>
                <a:t>Sales</a:t>
              </a:r>
              <a:r>
                <a:rPr lang="sv-SE" sz="1333" b="1" dirty="0">
                  <a:solidFill>
                    <a:srgbClr val="404040"/>
                  </a:solidFill>
                  <a:latin typeface="Arial"/>
                </a:rPr>
                <a:t>  </a:t>
              </a:r>
              <a:endParaRPr lang="sv-SE" sz="1333" dirty="0">
                <a:solidFill>
                  <a:srgbClr val="404040"/>
                </a:solidFill>
                <a:latin typeface="Arial"/>
              </a:endParaRPr>
            </a:p>
          </p:txBody>
        </p:sp>
        <p:sp>
          <p:nvSpPr>
            <p:cNvPr id="13" name="Rubrik 1">
              <a:extLst>
                <a:ext uri="{FF2B5EF4-FFF2-40B4-BE49-F238E27FC236}">
                  <a16:creationId xmlns:a16="http://schemas.microsoft.com/office/drawing/2014/main" id="{7A31671D-A47B-4327-BB0A-F6F5C85FB1BC}"/>
                </a:ext>
              </a:extLst>
            </p:cNvPr>
            <p:cNvSpPr txBox="1">
              <a:spLocks/>
            </p:cNvSpPr>
            <p:nvPr/>
          </p:nvSpPr>
          <p:spPr bwMode="auto">
            <a:xfrm>
              <a:off x="1370252" y="1759769"/>
              <a:ext cx="1113345" cy="76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algn="ctr" defTabSz="1219170">
                <a:defRPr/>
              </a:pPr>
              <a:r>
                <a:rPr lang="de-DE" sz="5333" b="1" dirty="0">
                  <a:solidFill>
                    <a:srgbClr val="50B030"/>
                  </a:solidFill>
                  <a:latin typeface="Arial"/>
                </a:rPr>
                <a:t>$2.6</a:t>
              </a:r>
              <a:endParaRPr lang="de-DE" sz="5333" dirty="0">
                <a:solidFill>
                  <a:srgbClr val="404040"/>
                </a:solidFill>
                <a:latin typeface="Arial"/>
              </a:endParaRPr>
            </a:p>
          </p:txBody>
        </p:sp>
        <p:sp>
          <p:nvSpPr>
            <p:cNvPr id="53" name="Rubrik 1">
              <a:extLst>
                <a:ext uri="{FF2B5EF4-FFF2-40B4-BE49-F238E27FC236}">
                  <a16:creationId xmlns:a16="http://schemas.microsoft.com/office/drawing/2014/main" id="{29261D01-4C06-4E3B-8831-650DBF5E3448}"/>
                </a:ext>
              </a:extLst>
            </p:cNvPr>
            <p:cNvSpPr txBox="1">
              <a:spLocks/>
            </p:cNvSpPr>
            <p:nvPr/>
          </p:nvSpPr>
          <p:spPr bwMode="auto">
            <a:xfrm>
              <a:off x="1370252" y="2291007"/>
              <a:ext cx="1113345" cy="2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algn="ctr" defTabSz="1219170">
                <a:defRPr/>
              </a:pPr>
              <a:r>
                <a:rPr lang="sv-SE" sz="1333" b="1" dirty="0">
                  <a:solidFill>
                    <a:srgbClr val="404040"/>
                  </a:solidFill>
                  <a:latin typeface="Arial"/>
                </a:rPr>
                <a:t>Billion </a:t>
              </a:r>
              <a:endParaRPr lang="sv-SE" sz="1333" dirty="0">
                <a:solidFill>
                  <a:srgbClr val="404040"/>
                </a:solidFill>
                <a:latin typeface="Arial"/>
              </a:endParaRPr>
            </a:p>
          </p:txBody>
        </p:sp>
      </p:grpSp>
      <p:pic>
        <p:nvPicPr>
          <p:cNvPr id="58" name="Picture 57">
            <a:extLst>
              <a:ext uri="{FF2B5EF4-FFF2-40B4-BE49-F238E27FC236}">
                <a16:creationId xmlns:a16="http://schemas.microsoft.com/office/drawing/2014/main" id="{1C36B5EE-5140-41E4-8DE3-1AE935AA4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3017" y="3541275"/>
            <a:ext cx="1155275" cy="928747"/>
          </a:xfrm>
          <a:prstGeom prst="rect">
            <a:avLst/>
          </a:prstGeom>
        </p:spPr>
      </p:pic>
      <p:sp>
        <p:nvSpPr>
          <p:cNvPr id="60" name="Rubrik 1">
            <a:extLst>
              <a:ext uri="{FF2B5EF4-FFF2-40B4-BE49-F238E27FC236}">
                <a16:creationId xmlns:a16="http://schemas.microsoft.com/office/drawing/2014/main" id="{C003FEE3-31BB-4046-A9DC-5542A5C364E4}"/>
              </a:ext>
            </a:extLst>
          </p:cNvPr>
          <p:cNvSpPr txBox="1">
            <a:spLocks/>
          </p:cNvSpPr>
          <p:nvPr/>
        </p:nvSpPr>
        <p:spPr bwMode="auto">
          <a:xfrm>
            <a:off x="9874332" y="2087764"/>
            <a:ext cx="2137173" cy="205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ヒラギノ角ゴ Pro W3" charset="0"/>
                <a:cs typeface="ＭＳ Ｐゴシック" charset="-128"/>
              </a:defRPr>
            </a:lvl1pPr>
            <a:lvl2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2pPr>
            <a:lvl3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3pPr>
            <a:lvl4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4pPr>
            <a:lvl5pPr algn="l" rtl="0" eaLnBrk="0" fontAlgn="base" hangingPunct="0">
              <a:lnSpc>
                <a:spcPct val="90000"/>
              </a:lnSpc>
              <a:spcBef>
                <a:spcPct val="0"/>
              </a:spcBef>
              <a:spcAft>
                <a:spcPct val="0"/>
              </a:spcAft>
              <a:defRPr sz="2400">
                <a:solidFill>
                  <a:schemeClr val="tx2"/>
                </a:solidFill>
                <a:latin typeface="Arial" charset="0"/>
                <a:ea typeface="ヒラギノ角ゴ Pro W3" charset="0"/>
                <a:cs typeface="ＭＳ Ｐゴシック" charset="-128"/>
              </a:defRPr>
            </a:lvl5pPr>
            <a:lvl6pPr marL="457200" algn="l" rtl="0" fontAlgn="base">
              <a:lnSpc>
                <a:spcPct val="90000"/>
              </a:lnSpc>
              <a:spcBef>
                <a:spcPct val="0"/>
              </a:spcBef>
              <a:spcAft>
                <a:spcPct val="0"/>
              </a:spcAft>
              <a:defRPr sz="2400" b="1">
                <a:solidFill>
                  <a:schemeClr val="tx2"/>
                </a:solidFill>
                <a:latin typeface="Arial" charset="0"/>
              </a:defRPr>
            </a:lvl6pPr>
            <a:lvl7pPr marL="914400" algn="l" rtl="0" fontAlgn="base">
              <a:lnSpc>
                <a:spcPct val="90000"/>
              </a:lnSpc>
              <a:spcBef>
                <a:spcPct val="0"/>
              </a:spcBef>
              <a:spcAft>
                <a:spcPct val="0"/>
              </a:spcAft>
              <a:defRPr sz="2400" b="1">
                <a:solidFill>
                  <a:schemeClr val="tx2"/>
                </a:solidFill>
                <a:latin typeface="Arial" charset="0"/>
              </a:defRPr>
            </a:lvl7pPr>
            <a:lvl8pPr marL="1371600" algn="l" rtl="0" fontAlgn="base">
              <a:lnSpc>
                <a:spcPct val="90000"/>
              </a:lnSpc>
              <a:spcBef>
                <a:spcPct val="0"/>
              </a:spcBef>
              <a:spcAft>
                <a:spcPct val="0"/>
              </a:spcAft>
              <a:defRPr sz="2400" b="1">
                <a:solidFill>
                  <a:schemeClr val="tx2"/>
                </a:solidFill>
                <a:latin typeface="Arial" charset="0"/>
              </a:defRPr>
            </a:lvl8pPr>
            <a:lvl9pPr marL="1828800" algn="l" rtl="0" fontAlgn="base">
              <a:lnSpc>
                <a:spcPct val="90000"/>
              </a:lnSpc>
              <a:spcBef>
                <a:spcPct val="0"/>
              </a:spcBef>
              <a:spcAft>
                <a:spcPct val="0"/>
              </a:spcAft>
              <a:defRPr sz="2400" b="1">
                <a:solidFill>
                  <a:schemeClr val="tx2"/>
                </a:solidFill>
                <a:latin typeface="Arial" charset="0"/>
              </a:defRPr>
            </a:lvl9pPr>
          </a:lstStyle>
          <a:p>
            <a:pPr defTabSz="1219170">
              <a:defRPr/>
            </a:pPr>
            <a:r>
              <a:rPr lang="en-GB" sz="1600" dirty="0">
                <a:solidFill>
                  <a:srgbClr val="404040"/>
                </a:solidFill>
                <a:latin typeface="Arial"/>
              </a:rPr>
              <a:t>A strong platform</a:t>
            </a:r>
          </a:p>
          <a:p>
            <a:pPr defTabSz="1219170">
              <a:defRPr/>
            </a:pPr>
            <a:r>
              <a:rPr lang="en-GB" sz="1600" dirty="0">
                <a:solidFill>
                  <a:srgbClr val="404040"/>
                </a:solidFill>
                <a:latin typeface="Arial"/>
              </a:rPr>
              <a:t>for growth and</a:t>
            </a:r>
          </a:p>
          <a:p>
            <a:pPr defTabSz="1219170">
              <a:defRPr/>
            </a:pPr>
            <a:r>
              <a:rPr lang="en-GB" sz="1600" dirty="0">
                <a:solidFill>
                  <a:srgbClr val="404040"/>
                </a:solidFill>
                <a:latin typeface="Arial"/>
              </a:rPr>
              <a:t>profitability</a:t>
            </a:r>
          </a:p>
          <a:p>
            <a:pPr defTabSz="1219170">
              <a:defRPr/>
            </a:pPr>
            <a:br>
              <a:rPr lang="en-GB" sz="1600" dirty="0">
                <a:solidFill>
                  <a:srgbClr val="404040"/>
                </a:solidFill>
                <a:latin typeface="Arial"/>
              </a:rPr>
            </a:br>
            <a:r>
              <a:rPr lang="en-GB" sz="1600" dirty="0">
                <a:solidFill>
                  <a:srgbClr val="404040"/>
                </a:solidFill>
                <a:latin typeface="Arial"/>
              </a:rPr>
              <a:t>With a focus on</a:t>
            </a:r>
          </a:p>
          <a:p>
            <a:pPr defTabSz="1219170">
              <a:defRPr/>
            </a:pPr>
            <a:r>
              <a:rPr lang="en-GB" sz="1600" dirty="0">
                <a:solidFill>
                  <a:srgbClr val="404040"/>
                </a:solidFill>
                <a:latin typeface="Arial"/>
              </a:rPr>
              <a:t>customer value,</a:t>
            </a:r>
          </a:p>
          <a:p>
            <a:pPr defTabSz="1219170">
              <a:defRPr/>
            </a:pPr>
            <a:r>
              <a:rPr lang="en-GB" sz="1600" dirty="0">
                <a:solidFill>
                  <a:srgbClr val="404040"/>
                </a:solidFill>
                <a:latin typeface="Arial"/>
              </a:rPr>
              <a:t>innovation and</a:t>
            </a:r>
          </a:p>
          <a:p>
            <a:pPr defTabSz="1219170">
              <a:defRPr/>
            </a:pPr>
            <a:r>
              <a:rPr lang="en-GB" sz="1600" dirty="0">
                <a:solidFill>
                  <a:srgbClr val="404040"/>
                </a:solidFill>
                <a:latin typeface="Arial"/>
              </a:rPr>
              <a:t>sustainability</a:t>
            </a:r>
          </a:p>
          <a:p>
            <a:pPr defTabSz="1219170">
              <a:defRPr/>
            </a:pPr>
            <a:br>
              <a:rPr lang="en-GB" sz="1600" dirty="0">
                <a:solidFill>
                  <a:srgbClr val="404040"/>
                </a:solidFill>
                <a:latin typeface="Arial"/>
              </a:rPr>
            </a:br>
            <a:r>
              <a:rPr lang="en-GB" sz="1600" dirty="0">
                <a:solidFill>
                  <a:srgbClr val="404040"/>
                </a:solidFill>
                <a:latin typeface="Arial"/>
              </a:rPr>
              <a:t>Creating networks</a:t>
            </a:r>
          </a:p>
          <a:p>
            <a:pPr defTabSz="1219170">
              <a:defRPr/>
            </a:pPr>
            <a:r>
              <a:rPr lang="en-GB" sz="1600" dirty="0">
                <a:solidFill>
                  <a:srgbClr val="404040"/>
                </a:solidFill>
                <a:latin typeface="Arial"/>
              </a:rPr>
              <a:t>with an open mind</a:t>
            </a:r>
            <a:endParaRPr lang="sv-SE" sz="1600" dirty="0">
              <a:solidFill>
                <a:srgbClr val="404040"/>
              </a:solidFill>
              <a:latin typeface="Arial"/>
            </a:endParaRPr>
          </a:p>
        </p:txBody>
      </p:sp>
      <p:cxnSp>
        <p:nvCxnSpPr>
          <p:cNvPr id="37" name="Rak 27">
            <a:extLst>
              <a:ext uri="{FF2B5EF4-FFF2-40B4-BE49-F238E27FC236}">
                <a16:creationId xmlns:a16="http://schemas.microsoft.com/office/drawing/2014/main" id="{41EFD441-7215-4C3B-9F0B-089D42F1E5AB}"/>
              </a:ext>
            </a:extLst>
          </p:cNvPr>
          <p:cNvCxnSpPr>
            <a:cxnSpLocks/>
          </p:cNvCxnSpPr>
          <p:nvPr/>
        </p:nvCxnSpPr>
        <p:spPr>
          <a:xfrm>
            <a:off x="9646653" y="2127813"/>
            <a:ext cx="0" cy="4335191"/>
          </a:xfrm>
          <a:prstGeom prst="line">
            <a:avLst/>
          </a:prstGeom>
          <a:ln w="285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8" name="Rak 20">
            <a:extLst>
              <a:ext uri="{FF2B5EF4-FFF2-40B4-BE49-F238E27FC236}">
                <a16:creationId xmlns:a16="http://schemas.microsoft.com/office/drawing/2014/main" id="{C817400D-8BCA-41AD-ADC7-7B5A0331A7DD}"/>
              </a:ext>
            </a:extLst>
          </p:cNvPr>
          <p:cNvCxnSpPr>
            <a:cxnSpLocks/>
          </p:cNvCxnSpPr>
          <p:nvPr/>
        </p:nvCxnSpPr>
        <p:spPr>
          <a:xfrm flipH="1">
            <a:off x="2627735" y="4146948"/>
            <a:ext cx="2062023" cy="0"/>
          </a:xfrm>
          <a:prstGeom prst="line">
            <a:avLst/>
          </a:prstGeom>
          <a:ln w="285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1" name="Rak 20">
            <a:extLst>
              <a:ext uri="{FF2B5EF4-FFF2-40B4-BE49-F238E27FC236}">
                <a16:creationId xmlns:a16="http://schemas.microsoft.com/office/drawing/2014/main" id="{C28B3EC1-1F66-4A5E-837E-6DDA00F46F4D}"/>
              </a:ext>
            </a:extLst>
          </p:cNvPr>
          <p:cNvCxnSpPr>
            <a:cxnSpLocks/>
          </p:cNvCxnSpPr>
          <p:nvPr/>
        </p:nvCxnSpPr>
        <p:spPr>
          <a:xfrm flipH="1">
            <a:off x="9761054" y="4677139"/>
            <a:ext cx="2062023" cy="0"/>
          </a:xfrm>
          <a:prstGeom prst="line">
            <a:avLst/>
          </a:prstGeom>
          <a:ln w="285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2" name="Rak 20">
            <a:extLst>
              <a:ext uri="{FF2B5EF4-FFF2-40B4-BE49-F238E27FC236}">
                <a16:creationId xmlns:a16="http://schemas.microsoft.com/office/drawing/2014/main" id="{844B0F90-5FB0-41F1-9C28-50EE5FE52828}"/>
              </a:ext>
            </a:extLst>
          </p:cNvPr>
          <p:cNvCxnSpPr>
            <a:cxnSpLocks/>
          </p:cNvCxnSpPr>
          <p:nvPr/>
        </p:nvCxnSpPr>
        <p:spPr>
          <a:xfrm flipH="1">
            <a:off x="239350" y="4677139"/>
            <a:ext cx="2062023" cy="0"/>
          </a:xfrm>
          <a:prstGeom prst="line">
            <a:avLst/>
          </a:prstGeom>
          <a:ln w="285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32" name="Bildobjekt 39" descr="Worldmap_Dots.jpg"/>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41863" y="2524748"/>
            <a:ext cx="2493880" cy="118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ruta 40"/>
          <p:cNvSpPr txBox="1"/>
          <p:nvPr/>
        </p:nvSpPr>
        <p:spPr>
          <a:xfrm>
            <a:off x="3355203" y="2415845"/>
            <a:ext cx="679994" cy="461665"/>
          </a:xfrm>
          <a:prstGeom prst="rect">
            <a:avLst/>
          </a:prstGeom>
          <a:noFill/>
        </p:spPr>
        <p:txBody>
          <a:bodyPr wrap="none">
            <a:spAutoFit/>
          </a:bodyPr>
          <a:lstStyle/>
          <a:p>
            <a:pPr eaLnBrk="1" hangingPunct="1">
              <a:defRPr/>
            </a:pPr>
            <a:r>
              <a:rPr lang="sv-SE" sz="2400" b="1" dirty="0">
                <a:solidFill>
                  <a:schemeClr val="tx1">
                    <a:lumMod val="75000"/>
                    <a:lumOff val="25000"/>
                  </a:schemeClr>
                </a:solidFill>
                <a:latin typeface="Arial" charset="0"/>
                <a:cs typeface="Arial" charset="0"/>
              </a:rPr>
              <a:t> </a:t>
            </a:r>
            <a:r>
              <a:rPr lang="sv-SE" sz="1600" b="1" dirty="0">
                <a:solidFill>
                  <a:schemeClr val="tx1">
                    <a:lumMod val="75000"/>
                    <a:lumOff val="25000"/>
                  </a:schemeClr>
                </a:solidFill>
                <a:latin typeface="Arial" charset="0"/>
                <a:cs typeface="Arial" charset="0"/>
              </a:rPr>
              <a:t>72%</a:t>
            </a:r>
            <a:endParaRPr lang="sv-SE" sz="1600" dirty="0">
              <a:solidFill>
                <a:schemeClr val="tx1">
                  <a:lumMod val="75000"/>
                  <a:lumOff val="25000"/>
                </a:schemeClr>
              </a:solidFill>
            </a:endParaRPr>
          </a:p>
        </p:txBody>
      </p:sp>
      <p:sp>
        <p:nvSpPr>
          <p:cNvPr id="36" name="textruta 43"/>
          <p:cNvSpPr txBox="1"/>
          <p:nvPr/>
        </p:nvSpPr>
        <p:spPr>
          <a:xfrm>
            <a:off x="4149775" y="2563726"/>
            <a:ext cx="679994" cy="461665"/>
          </a:xfrm>
          <a:prstGeom prst="rect">
            <a:avLst/>
          </a:prstGeom>
          <a:noFill/>
        </p:spPr>
        <p:txBody>
          <a:bodyPr wrap="none">
            <a:spAutoFit/>
          </a:bodyPr>
          <a:lstStyle/>
          <a:p>
            <a:pPr eaLnBrk="1" hangingPunct="1">
              <a:defRPr/>
            </a:pPr>
            <a:r>
              <a:rPr lang="sv-SE" sz="2400" b="1" dirty="0">
                <a:solidFill>
                  <a:schemeClr val="tx1">
                    <a:lumMod val="75000"/>
                    <a:lumOff val="25000"/>
                  </a:schemeClr>
                </a:solidFill>
                <a:latin typeface="Arial" charset="0"/>
                <a:cs typeface="Arial" charset="0"/>
              </a:rPr>
              <a:t> </a:t>
            </a:r>
            <a:r>
              <a:rPr lang="sv-SE" sz="1600" b="1" dirty="0">
                <a:solidFill>
                  <a:schemeClr val="tx1">
                    <a:lumMod val="75000"/>
                    <a:lumOff val="25000"/>
                  </a:schemeClr>
                </a:solidFill>
                <a:latin typeface="Arial" charset="0"/>
                <a:cs typeface="Arial" charset="0"/>
              </a:rPr>
              <a:t>17%</a:t>
            </a:r>
            <a:endParaRPr lang="sv-SE" sz="1600" dirty="0">
              <a:solidFill>
                <a:schemeClr val="tx1">
                  <a:lumMod val="75000"/>
                  <a:lumOff val="25000"/>
                </a:schemeClr>
              </a:solidFill>
            </a:endParaRPr>
          </a:p>
        </p:txBody>
      </p:sp>
      <p:sp>
        <p:nvSpPr>
          <p:cNvPr id="43" name="textruta 45"/>
          <p:cNvSpPr txBox="1"/>
          <p:nvPr/>
        </p:nvSpPr>
        <p:spPr>
          <a:xfrm>
            <a:off x="2571256" y="2745646"/>
            <a:ext cx="1048787" cy="461665"/>
          </a:xfrm>
          <a:prstGeom prst="rect">
            <a:avLst/>
          </a:prstGeom>
          <a:noFill/>
        </p:spPr>
        <p:txBody>
          <a:bodyPr wrap="square">
            <a:spAutoFit/>
          </a:bodyPr>
          <a:lstStyle/>
          <a:p>
            <a:pPr eaLnBrk="1" hangingPunct="1">
              <a:defRPr/>
            </a:pPr>
            <a:r>
              <a:rPr lang="sv-SE" sz="2400" b="1" dirty="0">
                <a:solidFill>
                  <a:schemeClr val="tx1">
                    <a:lumMod val="75000"/>
                    <a:lumOff val="25000"/>
                  </a:schemeClr>
                </a:solidFill>
                <a:latin typeface="Arial" charset="0"/>
                <a:cs typeface="Arial" charset="0"/>
              </a:rPr>
              <a:t> </a:t>
            </a:r>
            <a:r>
              <a:rPr lang="sv-SE" sz="1600" b="1" dirty="0">
                <a:solidFill>
                  <a:schemeClr val="tx1">
                    <a:lumMod val="75000"/>
                    <a:lumOff val="25000"/>
                  </a:schemeClr>
                </a:solidFill>
                <a:latin typeface="Arial" charset="0"/>
                <a:cs typeface="Arial" charset="0"/>
              </a:rPr>
              <a:t>4%</a:t>
            </a:r>
            <a:endParaRPr lang="sv-SE" sz="1600" dirty="0">
              <a:solidFill>
                <a:schemeClr val="tx1">
                  <a:lumMod val="75000"/>
                  <a:lumOff val="25000"/>
                </a:schemeClr>
              </a:solidFill>
            </a:endParaRPr>
          </a:p>
        </p:txBody>
      </p:sp>
      <p:sp>
        <p:nvSpPr>
          <p:cNvPr id="44" name="textruta 46"/>
          <p:cNvSpPr txBox="1"/>
          <p:nvPr/>
        </p:nvSpPr>
        <p:spPr>
          <a:xfrm>
            <a:off x="3725177" y="2740085"/>
            <a:ext cx="566181" cy="461665"/>
          </a:xfrm>
          <a:prstGeom prst="rect">
            <a:avLst/>
          </a:prstGeom>
          <a:noFill/>
        </p:spPr>
        <p:txBody>
          <a:bodyPr wrap="none">
            <a:spAutoFit/>
          </a:bodyPr>
          <a:lstStyle/>
          <a:p>
            <a:pPr eaLnBrk="1" hangingPunct="1">
              <a:defRPr/>
            </a:pPr>
            <a:r>
              <a:rPr lang="sv-SE" sz="2400" b="1" dirty="0">
                <a:solidFill>
                  <a:schemeClr val="tx1">
                    <a:lumMod val="75000"/>
                    <a:lumOff val="25000"/>
                  </a:schemeClr>
                </a:solidFill>
                <a:latin typeface="Arial" charset="0"/>
                <a:cs typeface="Arial" charset="0"/>
              </a:rPr>
              <a:t> </a:t>
            </a:r>
            <a:r>
              <a:rPr lang="sv-SE" sz="1600" b="1" dirty="0">
                <a:solidFill>
                  <a:schemeClr val="tx1">
                    <a:lumMod val="75000"/>
                    <a:lumOff val="25000"/>
                  </a:schemeClr>
                </a:solidFill>
                <a:latin typeface="Arial" charset="0"/>
                <a:cs typeface="Arial" charset="0"/>
              </a:rPr>
              <a:t>2%</a:t>
            </a:r>
            <a:endParaRPr lang="sv-SE" sz="1600" dirty="0">
              <a:solidFill>
                <a:schemeClr val="tx1">
                  <a:lumMod val="75000"/>
                  <a:lumOff val="25000"/>
                </a:schemeClr>
              </a:solidFill>
            </a:endParaRPr>
          </a:p>
        </p:txBody>
      </p:sp>
      <p:sp>
        <p:nvSpPr>
          <p:cNvPr id="45" name="textruta 45"/>
          <p:cNvSpPr txBox="1"/>
          <p:nvPr/>
        </p:nvSpPr>
        <p:spPr>
          <a:xfrm>
            <a:off x="3454352" y="2989625"/>
            <a:ext cx="1048787" cy="461665"/>
          </a:xfrm>
          <a:prstGeom prst="rect">
            <a:avLst/>
          </a:prstGeom>
          <a:noFill/>
        </p:spPr>
        <p:txBody>
          <a:bodyPr wrap="square">
            <a:spAutoFit/>
          </a:bodyPr>
          <a:lstStyle/>
          <a:p>
            <a:pPr eaLnBrk="1" hangingPunct="1">
              <a:defRPr/>
            </a:pPr>
            <a:r>
              <a:rPr lang="sv-SE" sz="2400" b="1" dirty="0">
                <a:solidFill>
                  <a:schemeClr val="tx1">
                    <a:lumMod val="75000"/>
                    <a:lumOff val="25000"/>
                  </a:schemeClr>
                </a:solidFill>
                <a:latin typeface="Arial" charset="0"/>
                <a:cs typeface="Arial" charset="0"/>
              </a:rPr>
              <a:t> </a:t>
            </a:r>
            <a:r>
              <a:rPr lang="sv-SE" sz="1600" b="1" dirty="0">
                <a:solidFill>
                  <a:schemeClr val="tx1">
                    <a:lumMod val="75000"/>
                    <a:lumOff val="25000"/>
                  </a:schemeClr>
                </a:solidFill>
                <a:latin typeface="Arial" charset="0"/>
                <a:cs typeface="Arial" charset="0"/>
              </a:rPr>
              <a:t>4%</a:t>
            </a:r>
            <a:endParaRPr lang="sv-SE" sz="1600" dirty="0">
              <a:solidFill>
                <a:schemeClr val="tx1">
                  <a:lumMod val="75000"/>
                  <a:lumOff val="25000"/>
                </a:schemeClr>
              </a:solidFill>
            </a:endParaRPr>
          </a:p>
        </p:txBody>
      </p:sp>
    </p:spTree>
    <p:extLst>
      <p:ext uri="{BB962C8B-B14F-4D97-AF65-F5344CB8AC3E}">
        <p14:creationId xmlns:p14="http://schemas.microsoft.com/office/powerpoint/2010/main" val="3983476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BillerudKorsnas USA </a:t>
            </a:r>
          </a:p>
        </p:txBody>
      </p:sp>
      <p:sp>
        <p:nvSpPr>
          <p:cNvPr id="6" name="Slide Number Placeholder 5"/>
          <p:cNvSpPr>
            <a:spLocks noGrp="1"/>
          </p:cNvSpPr>
          <p:nvPr>
            <p:ph type="sldNum" sz="quarter" idx="16"/>
          </p:nvPr>
        </p:nvSpPr>
        <p:spPr/>
        <p:txBody>
          <a:bodyPr/>
          <a:lstStyle/>
          <a:p>
            <a:fld id="{9E4FE655-A398-48B5-8790-4515CCC5A856}" type="slidenum">
              <a:rPr lang="sv-SE" smtClean="0"/>
              <a:t>4</a:t>
            </a:fld>
            <a:endParaRPr lang="sv-SE" dirty="0"/>
          </a:p>
        </p:txBody>
      </p:sp>
      <p:sp>
        <p:nvSpPr>
          <p:cNvPr id="8" name="TextBox 7"/>
          <p:cNvSpPr txBox="1"/>
          <p:nvPr/>
        </p:nvSpPr>
        <p:spPr>
          <a:xfrm>
            <a:off x="1961044" y="1988841"/>
            <a:ext cx="4494996" cy="5078313"/>
          </a:xfrm>
          <a:prstGeom prst="rect">
            <a:avLst/>
          </a:prstGeom>
          <a:noFill/>
        </p:spPr>
        <p:txBody>
          <a:bodyPr wrap="square" rtlCol="0">
            <a:spAutoFit/>
          </a:bodyPr>
          <a:lstStyle/>
          <a:p>
            <a:pPr marL="285750" indent="-285750">
              <a:buFont typeface="Arial" panose="020B0604020202020204" pitchFamily="34" charset="0"/>
              <a:buChar char="•"/>
            </a:pPr>
            <a:r>
              <a:rPr lang="en-US" dirty="0"/>
              <a:t>Packaging Papers, Miami</a:t>
            </a:r>
          </a:p>
          <a:p>
            <a:pPr marL="285750" indent="-285750">
              <a:buFont typeface="Arial" panose="020B0604020202020204" pitchFamily="34" charset="0"/>
              <a:buChar char="•"/>
            </a:pPr>
            <a:r>
              <a:rPr lang="en-US" dirty="0"/>
              <a:t>Managed Packaging, Portland</a:t>
            </a:r>
          </a:p>
          <a:p>
            <a:pPr marL="285750" indent="-285750">
              <a:buFont typeface="Arial" panose="020B0604020202020204" pitchFamily="34" charset="0"/>
              <a:buChar char="•"/>
            </a:pPr>
            <a:r>
              <a:rPr lang="en-US" dirty="0" err="1"/>
              <a:t>Cartonboard</a:t>
            </a:r>
            <a:r>
              <a:rPr lang="en-US" dirty="0"/>
              <a:t>, Rosemont</a:t>
            </a:r>
          </a:p>
          <a:p>
            <a:pPr marL="742950" lvl="1" indent="-285750">
              <a:buFont typeface="Arial" panose="020B0604020202020204" pitchFamily="34" charset="0"/>
              <a:buChar char="•"/>
            </a:pPr>
            <a:r>
              <a:rPr lang="en-US" dirty="0"/>
              <a:t>USA market share 20% of new </a:t>
            </a:r>
            <a:r>
              <a:rPr lang="en-US" dirty="0" err="1"/>
              <a:t>Gruvon</a:t>
            </a:r>
            <a:r>
              <a:rPr lang="en-US" dirty="0"/>
              <a:t>, Sweden plant</a:t>
            </a:r>
          </a:p>
          <a:p>
            <a:pPr marL="742950" lvl="1" indent="-285750">
              <a:buFont typeface="Arial" panose="020B0604020202020204" pitchFamily="34" charset="0"/>
              <a:buChar char="•"/>
            </a:pPr>
            <a:r>
              <a:rPr lang="en-US" dirty="0"/>
              <a:t>On US ground since 2016</a:t>
            </a:r>
          </a:p>
          <a:p>
            <a:pPr marL="742950" lvl="1" indent="-285750">
              <a:buFont typeface="Arial" panose="020B0604020202020204" pitchFamily="34" charset="0"/>
              <a:buChar char="•"/>
            </a:pPr>
            <a:r>
              <a:rPr lang="en-US" dirty="0"/>
              <a:t>4 months inventory of various weights and finishes available</a:t>
            </a:r>
          </a:p>
          <a:p>
            <a:pPr marL="742950" lvl="1" indent="-285750">
              <a:buFont typeface="Arial" panose="020B0604020202020204" pitchFamily="34" charset="0"/>
              <a:buChar char="•"/>
            </a:pPr>
            <a:r>
              <a:rPr lang="en-US" dirty="0"/>
              <a:t>Standard sized rolls and sheets ship in 2 days</a:t>
            </a:r>
          </a:p>
          <a:p>
            <a:pPr marL="742950" lvl="1" indent="-285750">
              <a:buFont typeface="Arial" panose="020B0604020202020204" pitchFamily="34" charset="0"/>
              <a:buChar char="•"/>
            </a:pPr>
            <a:r>
              <a:rPr lang="en-US" dirty="0"/>
              <a:t>Custom sizes ship within 5 days</a:t>
            </a:r>
          </a:p>
          <a:p>
            <a:pPr marL="742950" lvl="1" indent="-285750">
              <a:buFont typeface="Arial" panose="020B0604020202020204" pitchFamily="34" charset="0"/>
              <a:buChar char="•"/>
            </a:pPr>
            <a:r>
              <a:rPr lang="en-US" dirty="0"/>
              <a:t>7 member team made up of brand and sales development, customer service and technical expertise</a:t>
            </a:r>
          </a:p>
          <a:p>
            <a:pPr lvl="1"/>
            <a:endParaRPr lang="en-US" dirty="0"/>
          </a:p>
          <a:p>
            <a:endParaRPr lang="en-US" dirty="0"/>
          </a:p>
          <a:p>
            <a:endParaRPr lang="en-US" dirty="0"/>
          </a:p>
          <a:p>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096" t="10096"/>
          <a:stretch/>
        </p:blipFill>
        <p:spPr>
          <a:xfrm>
            <a:off x="7248128" y="4293097"/>
            <a:ext cx="3419872" cy="2564903"/>
          </a:xfrm>
          <a:prstGeom prst="rect">
            <a:avLst/>
          </a:prstGeom>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44072" y="2204864"/>
            <a:ext cx="3240360" cy="2430271"/>
          </a:xfrm>
        </p:spPr>
      </p:pic>
    </p:spTree>
    <p:extLst>
      <p:ext uri="{BB962C8B-B14F-4D97-AF65-F5344CB8AC3E}">
        <p14:creationId xmlns:p14="http://schemas.microsoft.com/office/powerpoint/2010/main" val="426088624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320902-7332-1142-ABD3-4B6D239D4654}"/>
              </a:ext>
            </a:extLst>
          </p:cNvPr>
          <p:cNvPicPr>
            <a:picLocks noChangeAspect="1"/>
          </p:cNvPicPr>
          <p:nvPr/>
        </p:nvPicPr>
        <p:blipFill>
          <a:blip r:embed="rId2"/>
          <a:stretch>
            <a:fillRect/>
          </a:stretch>
        </p:blipFill>
        <p:spPr>
          <a:xfrm>
            <a:off x="1524000" y="0"/>
            <a:ext cx="9144000" cy="6858000"/>
          </a:xfrm>
          <a:prstGeom prst="rect">
            <a:avLst/>
          </a:prstGeom>
        </p:spPr>
      </p:pic>
      <p:sp>
        <p:nvSpPr>
          <p:cNvPr id="5" name="Rectangle 4">
            <a:extLst>
              <a:ext uri="{FF2B5EF4-FFF2-40B4-BE49-F238E27FC236}">
                <a16:creationId xmlns:a16="http://schemas.microsoft.com/office/drawing/2014/main" id="{78F2EBCC-BFD2-374F-8FE0-5D4D71F01DE6}"/>
              </a:ext>
            </a:extLst>
          </p:cNvPr>
          <p:cNvSpPr/>
          <p:nvPr/>
        </p:nvSpPr>
        <p:spPr>
          <a:xfrm>
            <a:off x="1524000" y="5854262"/>
            <a:ext cx="9144000" cy="10037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57D8DB-510E-B145-ACB0-A073BDE5E58C}"/>
              </a:ext>
            </a:extLst>
          </p:cNvPr>
          <p:cNvPicPr>
            <a:picLocks noChangeAspect="1"/>
          </p:cNvPicPr>
          <p:nvPr/>
        </p:nvPicPr>
        <p:blipFill>
          <a:blip r:embed="rId3"/>
          <a:stretch>
            <a:fillRect/>
          </a:stretch>
        </p:blipFill>
        <p:spPr>
          <a:xfrm>
            <a:off x="5403412" y="6188127"/>
            <a:ext cx="1385177" cy="336008"/>
          </a:xfrm>
          <a:prstGeom prst="rect">
            <a:avLst/>
          </a:prstGeom>
        </p:spPr>
      </p:pic>
      <p:sp>
        <p:nvSpPr>
          <p:cNvPr id="7" name="Slide Number Placeholder 5">
            <a:extLst>
              <a:ext uri="{FF2B5EF4-FFF2-40B4-BE49-F238E27FC236}">
                <a16:creationId xmlns:a16="http://schemas.microsoft.com/office/drawing/2014/main" id="{C55F9B50-6B36-CF40-9CAF-9F968120091A}"/>
              </a:ext>
            </a:extLst>
          </p:cNvPr>
          <p:cNvSpPr txBox="1">
            <a:spLocks/>
          </p:cNvSpPr>
          <p:nvPr/>
        </p:nvSpPr>
        <p:spPr>
          <a:xfrm>
            <a:off x="8315739" y="627683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1E5BE7-8E2B-144B-B04A-97E3DD65ED78}" type="slidenum">
              <a:rPr lang="en-US" sz="1000"/>
              <a:pPr/>
              <a:t>5</a:t>
            </a:fld>
            <a:endParaRPr lang="en-US" sz="1000" dirty="0"/>
          </a:p>
        </p:txBody>
      </p:sp>
      <p:sp>
        <p:nvSpPr>
          <p:cNvPr id="8" name="TextBox 7">
            <a:extLst>
              <a:ext uri="{FF2B5EF4-FFF2-40B4-BE49-F238E27FC236}">
                <a16:creationId xmlns:a16="http://schemas.microsoft.com/office/drawing/2014/main" id="{7F46C559-75B4-0A47-A775-A8A0E152449C}"/>
              </a:ext>
            </a:extLst>
          </p:cNvPr>
          <p:cNvSpPr txBox="1"/>
          <p:nvPr/>
        </p:nvSpPr>
        <p:spPr>
          <a:xfrm>
            <a:off x="2036949" y="1200073"/>
            <a:ext cx="8118120" cy="2492990"/>
          </a:xfrm>
          <a:prstGeom prst="rect">
            <a:avLst/>
          </a:prstGeom>
          <a:noFill/>
        </p:spPr>
        <p:txBody>
          <a:bodyPr wrap="none" rtlCol="0">
            <a:spAutoFit/>
          </a:bodyPr>
          <a:lstStyle/>
          <a:p>
            <a:pPr algn="ctr"/>
            <a:r>
              <a:rPr lang="en-US" sz="5200" b="1" spc="-150" dirty="0">
                <a:solidFill>
                  <a:schemeClr val="bg1"/>
                </a:solidFill>
                <a:latin typeface="Arial" panose="020B0604020202020204" pitchFamily="34" charset="0"/>
                <a:cs typeface="Arial" panose="020B0604020202020204" pitchFamily="34" charset="0"/>
              </a:rPr>
              <a:t>THE MOST SUSTAINABLE</a:t>
            </a:r>
          </a:p>
          <a:p>
            <a:pPr algn="ctr"/>
            <a:r>
              <a:rPr lang="en-US" sz="5200" b="1" spc="-150" dirty="0">
                <a:solidFill>
                  <a:schemeClr val="bg1"/>
                </a:solidFill>
                <a:latin typeface="Arial" panose="020B0604020202020204" pitchFamily="34" charset="0"/>
                <a:cs typeface="Arial" panose="020B0604020202020204" pitchFamily="34" charset="0"/>
              </a:rPr>
              <a:t>PACKAGING COMPANY</a:t>
            </a:r>
          </a:p>
          <a:p>
            <a:pPr algn="ctr"/>
            <a:r>
              <a:rPr lang="en-US" sz="5200" b="1" spc="-150" dirty="0">
                <a:solidFill>
                  <a:schemeClr val="bg1"/>
                </a:solidFill>
                <a:latin typeface="Arial" panose="020B0604020202020204" pitchFamily="34" charset="0"/>
                <a:cs typeface="Arial" panose="020B0604020202020204" pitchFamily="34" charset="0"/>
              </a:rPr>
              <a:t>ON EARTH</a:t>
            </a:r>
          </a:p>
        </p:txBody>
      </p:sp>
      <p:sp>
        <p:nvSpPr>
          <p:cNvPr id="9" name="TextBox 8">
            <a:extLst>
              <a:ext uri="{FF2B5EF4-FFF2-40B4-BE49-F238E27FC236}">
                <a16:creationId xmlns:a16="http://schemas.microsoft.com/office/drawing/2014/main" id="{89A00DBF-DE26-E545-9ADB-F3CDDF6A40A7}"/>
              </a:ext>
            </a:extLst>
          </p:cNvPr>
          <p:cNvSpPr txBox="1"/>
          <p:nvPr/>
        </p:nvSpPr>
        <p:spPr>
          <a:xfrm>
            <a:off x="2279102" y="3773389"/>
            <a:ext cx="7633821" cy="1200329"/>
          </a:xfrm>
          <a:prstGeom prst="rect">
            <a:avLst/>
          </a:prstGeom>
          <a:no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For some, sustainability is just another initiative.</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For us Swedes, putting environmental stewardship</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first in all we do is second nature.</a:t>
            </a:r>
          </a:p>
        </p:txBody>
      </p:sp>
    </p:spTree>
    <p:extLst>
      <p:ext uri="{BB962C8B-B14F-4D97-AF65-F5344CB8AC3E}">
        <p14:creationId xmlns:p14="http://schemas.microsoft.com/office/powerpoint/2010/main" val="3234469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686E1A-D8A0-4AF3-9147-753B7F4D1DB4}"/>
              </a:ext>
            </a:extLst>
          </p:cNvPr>
          <p:cNvSpPr>
            <a:spLocks noGrp="1"/>
          </p:cNvSpPr>
          <p:nvPr>
            <p:ph type="ftr" sz="quarter" idx="10"/>
          </p:nvPr>
        </p:nvSpPr>
        <p:spPr/>
        <p:txBody>
          <a:bodyPr/>
          <a:lstStyle/>
          <a:p>
            <a:pPr defTabSz="1219140">
              <a:defRPr/>
            </a:pPr>
            <a:r>
              <a:rPr lang="en-US" dirty="0">
                <a:solidFill>
                  <a:prstClr val="white"/>
                </a:solidFill>
                <a:latin typeface="Arial"/>
              </a:rPr>
              <a:t>SUSTAINABILITY</a:t>
            </a:r>
          </a:p>
        </p:txBody>
      </p:sp>
      <p:sp>
        <p:nvSpPr>
          <p:cNvPr id="5" name="Slide Number Placeholder 4">
            <a:extLst>
              <a:ext uri="{FF2B5EF4-FFF2-40B4-BE49-F238E27FC236}">
                <a16:creationId xmlns:a16="http://schemas.microsoft.com/office/drawing/2014/main" id="{758E3430-4957-4E3D-BCC1-29656DB491F8}"/>
              </a:ext>
            </a:extLst>
          </p:cNvPr>
          <p:cNvSpPr>
            <a:spLocks noGrp="1"/>
          </p:cNvSpPr>
          <p:nvPr>
            <p:ph type="sldNum" sz="quarter" idx="11"/>
          </p:nvPr>
        </p:nvSpPr>
        <p:spPr/>
        <p:txBody>
          <a:bodyPr/>
          <a:lstStyle/>
          <a:p>
            <a:pPr defTabSz="1219140">
              <a:defRPr/>
            </a:pPr>
            <a:fld id="{9E4FE655-A398-48B5-8790-4515CCC5A856}" type="slidenum">
              <a:rPr lang="en-US">
                <a:solidFill>
                  <a:prstClr val="white"/>
                </a:solidFill>
                <a:latin typeface="Arial"/>
              </a:rPr>
              <a:pPr defTabSz="1219140">
                <a:defRPr/>
              </a:pPr>
              <a:t>6</a:t>
            </a:fld>
            <a:endParaRPr lang="en-US">
              <a:solidFill>
                <a:prstClr val="white"/>
              </a:solidFill>
              <a:latin typeface="Arial"/>
            </a:endParaRPr>
          </a:p>
        </p:txBody>
      </p:sp>
      <p:sp>
        <p:nvSpPr>
          <p:cNvPr id="8" name="Title 5">
            <a:extLst>
              <a:ext uri="{FF2B5EF4-FFF2-40B4-BE49-F238E27FC236}">
                <a16:creationId xmlns:a16="http://schemas.microsoft.com/office/drawing/2014/main" id="{B785349E-2900-472C-B4B6-1C867A9648AD}"/>
              </a:ext>
            </a:extLst>
          </p:cNvPr>
          <p:cNvSpPr>
            <a:spLocks noGrp="1"/>
          </p:cNvSpPr>
          <p:nvPr>
            <p:ph type="title"/>
          </p:nvPr>
        </p:nvSpPr>
        <p:spPr>
          <a:xfrm>
            <a:off x="145823" y="1604797"/>
            <a:ext cx="5734943" cy="2779200"/>
          </a:xfrm>
        </p:spPr>
        <p:txBody>
          <a:bodyPr anchor="b"/>
          <a:lstStyle/>
          <a:p>
            <a:r>
              <a:rPr lang="en-GB" dirty="0">
                <a:solidFill>
                  <a:schemeClr val="bg1"/>
                </a:solidFill>
              </a:rPr>
              <a:t>#1 on the Dow Jones Sustainability Index for the packaging industry</a:t>
            </a:r>
          </a:p>
        </p:txBody>
      </p:sp>
      <p:sp>
        <p:nvSpPr>
          <p:cNvPr id="10" name="Content Placeholder 4">
            <a:extLst>
              <a:ext uri="{FF2B5EF4-FFF2-40B4-BE49-F238E27FC236}">
                <a16:creationId xmlns:a16="http://schemas.microsoft.com/office/drawing/2014/main" id="{240F011E-F89A-431C-9DEA-2D89EC3A8A77}"/>
              </a:ext>
            </a:extLst>
          </p:cNvPr>
          <p:cNvSpPr txBox="1">
            <a:spLocks/>
          </p:cNvSpPr>
          <p:nvPr/>
        </p:nvSpPr>
        <p:spPr>
          <a:xfrm>
            <a:off x="6273601" y="561003"/>
            <a:ext cx="5578239" cy="2867999"/>
          </a:xfrm>
          <a:prstGeom prst="rect">
            <a:avLst/>
          </a:prstGeom>
        </p:spPr>
        <p:txBody>
          <a:bodyPr anchor="ct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2"/>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2"/>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2"/>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2"/>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2"/>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9pPr>
          </a:lstStyle>
          <a:p>
            <a:pPr marL="0" indent="0" defTabSz="1219140">
              <a:spcBef>
                <a:spcPts val="1600"/>
              </a:spcBef>
              <a:buClr>
                <a:srgbClr val="40A020"/>
              </a:buClr>
              <a:buNone/>
              <a:defRPr/>
            </a:pPr>
            <a:r>
              <a:rPr lang="en-GB" sz="2133" dirty="0">
                <a:solidFill>
                  <a:srgbClr val="40A020"/>
                </a:solidFill>
                <a:latin typeface="Arial" charset="0"/>
                <a:cs typeface="ＭＳ Ｐゴシック" charset="0"/>
              </a:rPr>
              <a:t>BillerudKorsnäs is included in Dow Jones Sustainability Index </a:t>
            </a:r>
          </a:p>
        </p:txBody>
      </p:sp>
      <p:sp>
        <p:nvSpPr>
          <p:cNvPr id="7" name="Platshållare för innehåll 3"/>
          <p:cNvSpPr txBox="1">
            <a:spLocks/>
          </p:cNvSpPr>
          <p:nvPr/>
        </p:nvSpPr>
        <p:spPr bwMode="auto">
          <a:xfrm>
            <a:off x="6384032" y="3044960"/>
            <a:ext cx="5184576" cy="2171289"/>
          </a:xfrm>
          <a:prstGeom prst="rect">
            <a:avLst/>
          </a:prstGeom>
        </p:spPr>
        <p:txBody>
          <a:bodyPr wrap="square" numCol="1" anchor="t" anchorCtr="0" compatLnSpc="1">
            <a:prstTxWarp prst="textNoShape">
              <a:avLst/>
            </a:prstTxWarp>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2"/>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2"/>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2"/>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2"/>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2"/>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2"/>
                </a:solidFill>
                <a:latin typeface="+mn-lt"/>
                <a:ea typeface="+mn-ea"/>
                <a:cs typeface="+mn-cs"/>
              </a:defRPr>
            </a:lvl9pPr>
          </a:lstStyle>
          <a:p>
            <a:pPr marL="359815" indent="-359815" defTabSz="1219140">
              <a:spcBef>
                <a:spcPts val="1600"/>
              </a:spcBef>
              <a:buClr>
                <a:srgbClr val="40A020"/>
              </a:buClr>
              <a:buSzPct val="140000"/>
              <a:defRPr/>
            </a:pPr>
            <a:r>
              <a:rPr lang="en-GB" sz="1867" dirty="0">
                <a:solidFill>
                  <a:srgbClr val="404040"/>
                </a:solidFill>
                <a:latin typeface="Arial" charset="0"/>
                <a:cs typeface="ＭＳ Ｐゴシック" charset="0"/>
              </a:rPr>
              <a:t>Sustainability leader for Containers &amp; Packaging</a:t>
            </a:r>
          </a:p>
          <a:p>
            <a:pPr marL="575815" lvl="1" indent="-359815" defTabSz="1219140">
              <a:spcBef>
                <a:spcPts val="1600"/>
              </a:spcBef>
              <a:buClr>
                <a:srgbClr val="40A020"/>
              </a:buClr>
              <a:buSzPct val="140000"/>
              <a:defRPr/>
            </a:pPr>
            <a:r>
              <a:rPr lang="en-GB" sz="1667" dirty="0">
                <a:solidFill>
                  <a:srgbClr val="404040"/>
                </a:solidFill>
                <a:latin typeface="Arial" charset="0"/>
                <a:cs typeface="ＭＳ Ｐゴシック" charset="0"/>
              </a:rPr>
              <a:t>Top 10% across all industries</a:t>
            </a:r>
          </a:p>
          <a:p>
            <a:pPr marL="359815" indent="-359815" defTabSz="1219140">
              <a:spcBef>
                <a:spcPts val="1600"/>
              </a:spcBef>
              <a:buClr>
                <a:srgbClr val="40A020"/>
              </a:buClr>
              <a:buSzPct val="140000"/>
              <a:defRPr/>
            </a:pPr>
            <a:r>
              <a:rPr lang="en-US" sz="1867" dirty="0">
                <a:solidFill>
                  <a:srgbClr val="404040"/>
                </a:solidFill>
                <a:latin typeface="Arial"/>
              </a:rPr>
              <a:t>Industry top scores for our climate strategy, customer relationship management, supply chain management and talent attraction &amp; retention.</a:t>
            </a:r>
            <a:endParaRPr lang="en-US" sz="1867" dirty="0">
              <a:solidFill>
                <a:srgbClr val="404040"/>
              </a:solidFill>
              <a:latin typeface="Arial" charset="0"/>
              <a:cs typeface="ＭＳ Ｐゴシック" charset="0"/>
            </a:endParaRPr>
          </a:p>
        </p:txBody>
      </p:sp>
    </p:spTree>
    <p:extLst>
      <p:ext uri="{BB962C8B-B14F-4D97-AF65-F5344CB8AC3E}">
        <p14:creationId xmlns:p14="http://schemas.microsoft.com/office/powerpoint/2010/main" val="1083220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89103D-138F-4682-BFE7-9D0B9C3324AA}"/>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2729" y="1"/>
            <a:ext cx="6096000" cy="6858000"/>
          </a:xfrm>
          <a:prstGeom prst="rect">
            <a:avLst/>
          </a:prstGeom>
        </p:spPr>
      </p:pic>
      <p:sp>
        <p:nvSpPr>
          <p:cNvPr id="3" name="Footer Placeholder 2">
            <a:extLst>
              <a:ext uri="{FF2B5EF4-FFF2-40B4-BE49-F238E27FC236}">
                <a16:creationId xmlns:a16="http://schemas.microsoft.com/office/drawing/2014/main" id="{D44CB8E6-E1BB-4645-A1F4-BEE6D11F1046}"/>
              </a:ext>
            </a:extLst>
          </p:cNvPr>
          <p:cNvSpPr>
            <a:spLocks noGrp="1"/>
          </p:cNvSpPr>
          <p:nvPr>
            <p:ph type="ftr" sz="quarter" idx="10"/>
          </p:nvPr>
        </p:nvSpPr>
        <p:spPr/>
        <p:txBody>
          <a:bodyPr/>
          <a:lstStyle/>
          <a:p>
            <a:pPr defTabSz="1219170">
              <a:defRPr/>
            </a:pPr>
            <a:r>
              <a:rPr lang="en-US" dirty="0">
                <a:solidFill>
                  <a:prstClr val="black"/>
                </a:solidFill>
                <a:latin typeface="Arial"/>
              </a:rPr>
              <a:t>SUSTAINABILITY</a:t>
            </a:r>
          </a:p>
        </p:txBody>
      </p:sp>
      <p:sp>
        <p:nvSpPr>
          <p:cNvPr id="4" name="Slide Number Placeholder 3">
            <a:extLst>
              <a:ext uri="{FF2B5EF4-FFF2-40B4-BE49-F238E27FC236}">
                <a16:creationId xmlns:a16="http://schemas.microsoft.com/office/drawing/2014/main" id="{1BAD59FB-3AE2-4C95-AC91-407873EE1C67}"/>
              </a:ext>
            </a:extLst>
          </p:cNvPr>
          <p:cNvSpPr>
            <a:spLocks noGrp="1"/>
          </p:cNvSpPr>
          <p:nvPr>
            <p:ph type="sldNum" sz="quarter" idx="11"/>
          </p:nvPr>
        </p:nvSpPr>
        <p:spPr/>
        <p:txBody>
          <a:bodyPr/>
          <a:lstStyle/>
          <a:p>
            <a:pPr defTabSz="1219170">
              <a:defRPr/>
            </a:pPr>
            <a:fld id="{9E4FE655-A398-48B5-8790-4515CCC5A856}" type="slidenum">
              <a:rPr lang="en-US">
                <a:solidFill>
                  <a:srgbClr val="404040"/>
                </a:solidFill>
                <a:latin typeface="Arial"/>
              </a:rPr>
              <a:pPr defTabSz="1219170">
                <a:defRPr/>
              </a:pPr>
              <a:t>7</a:t>
            </a:fld>
            <a:endParaRPr lang="en-US" dirty="0">
              <a:solidFill>
                <a:srgbClr val="404040"/>
              </a:solidFill>
              <a:latin typeface="Arial"/>
            </a:endParaRPr>
          </a:p>
        </p:txBody>
      </p:sp>
      <p:sp>
        <p:nvSpPr>
          <p:cNvPr id="12" name="Title 6">
            <a:extLst>
              <a:ext uri="{FF2B5EF4-FFF2-40B4-BE49-F238E27FC236}">
                <a16:creationId xmlns:a16="http://schemas.microsoft.com/office/drawing/2014/main" id="{C75CBEC3-5D15-42EB-99E5-6369819D2BDA}"/>
              </a:ext>
            </a:extLst>
          </p:cNvPr>
          <p:cNvSpPr txBox="1">
            <a:spLocks/>
          </p:cNvSpPr>
          <p:nvPr/>
        </p:nvSpPr>
        <p:spPr>
          <a:xfrm>
            <a:off x="6096000" y="2316648"/>
            <a:ext cx="5726379" cy="497305"/>
          </a:xfrm>
          <a:prstGeom prst="rect">
            <a:avLst/>
          </a:prstGeom>
        </p:spPr>
        <p:txBody>
          <a:bodyPr/>
          <a:lstStyle>
            <a:lvl1pPr algn="ctr" defTabSz="914400" rtl="0" eaLnBrk="1" latinLnBrk="0" hangingPunct="1">
              <a:lnSpc>
                <a:spcPct val="90000"/>
              </a:lnSpc>
              <a:spcBef>
                <a:spcPct val="0"/>
              </a:spcBef>
              <a:buNone/>
              <a:defRPr sz="2800" b="0" i="0" kern="1200" cap="none" baseline="0">
                <a:solidFill>
                  <a:schemeClr val="accent1"/>
                </a:solidFill>
                <a:latin typeface="+mj-lt"/>
                <a:ea typeface="+mj-ea"/>
                <a:cs typeface="+mj-cs"/>
              </a:defRPr>
            </a:lvl1pPr>
          </a:lstStyle>
          <a:p>
            <a:pPr defTabSz="1219170">
              <a:defRPr/>
            </a:pPr>
            <a:r>
              <a:rPr lang="en-GB" sz="3733" dirty="0">
                <a:solidFill>
                  <a:srgbClr val="40A020"/>
                </a:solidFill>
                <a:latin typeface="Arial"/>
              </a:rPr>
              <a:t>Towards a </a:t>
            </a:r>
            <a:br>
              <a:rPr lang="en-GB" sz="3733" dirty="0">
                <a:solidFill>
                  <a:srgbClr val="40A020"/>
                </a:solidFill>
                <a:latin typeface="Arial"/>
              </a:rPr>
            </a:br>
            <a:r>
              <a:rPr lang="en-GB" sz="3733" dirty="0">
                <a:solidFill>
                  <a:srgbClr val="40A020"/>
                </a:solidFill>
                <a:latin typeface="Arial"/>
              </a:rPr>
              <a:t>bio-based society</a:t>
            </a:r>
          </a:p>
        </p:txBody>
      </p:sp>
      <p:sp>
        <p:nvSpPr>
          <p:cNvPr id="2" name="Rectangle 1">
            <a:extLst>
              <a:ext uri="{FF2B5EF4-FFF2-40B4-BE49-F238E27FC236}">
                <a16:creationId xmlns:a16="http://schemas.microsoft.com/office/drawing/2014/main" id="{033FBEF0-F28F-44F8-B28C-2589C6D8F1B0}"/>
              </a:ext>
            </a:extLst>
          </p:cNvPr>
          <p:cNvSpPr/>
          <p:nvPr/>
        </p:nvSpPr>
        <p:spPr>
          <a:xfrm>
            <a:off x="6096000" y="3429001"/>
            <a:ext cx="5726379" cy="1200329"/>
          </a:xfrm>
          <a:prstGeom prst="rect">
            <a:avLst/>
          </a:prstGeom>
        </p:spPr>
        <p:txBody>
          <a:bodyPr wrap="square">
            <a:spAutoFit/>
          </a:bodyPr>
          <a:lstStyle/>
          <a:p>
            <a:pPr algn="ctr" defTabSz="1219170">
              <a:spcBef>
                <a:spcPct val="0"/>
              </a:spcBef>
              <a:defRPr/>
            </a:pPr>
            <a:r>
              <a:rPr lang="en-GB" sz="2400" dirty="0">
                <a:solidFill>
                  <a:prstClr val="black"/>
                </a:solidFill>
                <a:latin typeface="Arial" charset="0"/>
                <a:cs typeface="ＭＳ Ｐゴシック" charset="0"/>
              </a:rPr>
              <a:t>At BillerudKorsnäs, we have </a:t>
            </a:r>
            <a:br>
              <a:rPr lang="en-GB" sz="2400" dirty="0">
                <a:solidFill>
                  <a:prstClr val="black"/>
                </a:solidFill>
                <a:latin typeface="Arial" charset="0"/>
                <a:cs typeface="ＭＳ Ｐゴシック" charset="0"/>
              </a:rPr>
            </a:br>
            <a:r>
              <a:rPr lang="en-GB" sz="2400" dirty="0">
                <a:solidFill>
                  <a:prstClr val="black"/>
                </a:solidFill>
                <a:latin typeface="Arial" charset="0"/>
                <a:cs typeface="ＭＳ Ｐゴシック" charset="0"/>
              </a:rPr>
              <a:t>a long-term commitment to </a:t>
            </a:r>
            <a:br>
              <a:rPr lang="en-GB" sz="2400" dirty="0">
                <a:solidFill>
                  <a:prstClr val="black"/>
                </a:solidFill>
                <a:latin typeface="Arial" charset="0"/>
                <a:cs typeface="ＭＳ Ｐゴシック" charset="0"/>
              </a:rPr>
            </a:br>
            <a:r>
              <a:rPr lang="en-GB" sz="2400" dirty="0">
                <a:solidFill>
                  <a:prstClr val="black"/>
                </a:solidFill>
                <a:latin typeface="Arial" charset="0"/>
                <a:cs typeface="ＭＳ Ｐゴシック" charset="0"/>
              </a:rPr>
              <a:t>combat climate change</a:t>
            </a:r>
          </a:p>
        </p:txBody>
      </p:sp>
    </p:spTree>
    <p:extLst>
      <p:ext uri="{BB962C8B-B14F-4D97-AF65-F5344CB8AC3E}">
        <p14:creationId xmlns:p14="http://schemas.microsoft.com/office/powerpoint/2010/main" val="1665136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EF0AE18B-3096-4189-A584-E0273FED1DD8}"/>
              </a:ext>
            </a:extLst>
          </p:cNvPr>
          <p:cNvPicPr>
            <a:picLocks noChangeAspect="1"/>
          </p:cNvPicPr>
          <p:nvPr/>
        </p:nvPicPr>
        <p:blipFill>
          <a:blip r:embed="rId3"/>
          <a:stretch>
            <a:fillRect/>
          </a:stretch>
        </p:blipFill>
        <p:spPr>
          <a:xfrm>
            <a:off x="7841102" y="1796821"/>
            <a:ext cx="2425097" cy="3264359"/>
          </a:xfrm>
          <a:prstGeom prst="rect">
            <a:avLst/>
          </a:prstGeom>
          <a:noFill/>
          <a:ln cap="flat">
            <a:noFill/>
          </a:ln>
        </p:spPr>
      </p:pic>
      <p:sp>
        <p:nvSpPr>
          <p:cNvPr id="3" name="Title 9">
            <a:extLst>
              <a:ext uri="{FF2B5EF4-FFF2-40B4-BE49-F238E27FC236}">
                <a16:creationId xmlns:a16="http://schemas.microsoft.com/office/drawing/2014/main" id="{F75A5031-3ECB-4871-8AD3-68C226220E8D}"/>
              </a:ext>
            </a:extLst>
          </p:cNvPr>
          <p:cNvSpPr txBox="1">
            <a:spLocks noGrp="1"/>
          </p:cNvSpPr>
          <p:nvPr>
            <p:ph type="title"/>
          </p:nvPr>
        </p:nvSpPr>
        <p:spPr>
          <a:xfrm>
            <a:off x="177601" y="356653"/>
            <a:ext cx="5735993" cy="4965375"/>
          </a:xfrm>
          <a:prstGeom prst="rect">
            <a:avLst/>
          </a:prstGeom>
          <a:noFill/>
          <a:ln>
            <a:noFill/>
          </a:ln>
        </p:spPr>
        <p:txBody>
          <a:bodyPr vert="horz" wrap="square" lIns="0" tIns="0" rIns="0" bIns="0" anchor="ctr" anchorCtr="1" compatLnSpc="1">
            <a:noAutofit/>
          </a:bodyPr>
          <a:lstStyle/>
          <a:p>
            <a:pPr lvl="0"/>
            <a:r>
              <a:rPr lang="en-GB" dirty="0"/>
              <a:t>Our vision is to </a:t>
            </a:r>
            <a:br>
              <a:rPr lang="en-GB" dirty="0"/>
            </a:br>
            <a:r>
              <a:rPr lang="en-GB" dirty="0"/>
              <a:t>phase out fossil fuels</a:t>
            </a:r>
          </a:p>
        </p:txBody>
      </p:sp>
      <p:sp>
        <p:nvSpPr>
          <p:cNvPr id="4" name="Picture Placeholder 10">
            <a:extLst>
              <a:ext uri="{FF2B5EF4-FFF2-40B4-BE49-F238E27FC236}">
                <a16:creationId xmlns:a16="http://schemas.microsoft.com/office/drawing/2014/main" id="{AB52AE35-8823-4C9B-ABFF-67620875A207}"/>
              </a:ext>
            </a:extLst>
          </p:cNvPr>
          <p:cNvSpPr txBox="1">
            <a:spLocks noGrp="1"/>
          </p:cNvSpPr>
          <p:nvPr>
            <p:ph type="pic" idx="4294967295"/>
          </p:nvPr>
        </p:nvSpPr>
        <p:spPr>
          <a:xfrm>
            <a:off x="10783933" y="177601"/>
            <a:ext cx="1227563" cy="296777"/>
          </a:xfrm>
          <a:blipFill>
            <a:blip r:embed="rId4"/>
            <a:stretch>
              <a:fillRect/>
            </a:stretch>
          </a:blipFill>
        </p:spPr>
        <p:txBody>
          <a:bodyPr/>
          <a:lstStyle/>
          <a:p>
            <a:endParaRPr lang="en-US" dirty="0"/>
          </a:p>
        </p:txBody>
      </p:sp>
      <p:sp>
        <p:nvSpPr>
          <p:cNvPr id="5" name="Text Placeholder 8">
            <a:extLst>
              <a:ext uri="{FF2B5EF4-FFF2-40B4-BE49-F238E27FC236}">
                <a16:creationId xmlns:a16="http://schemas.microsoft.com/office/drawing/2014/main" id="{C79CBCC2-3A7F-4F89-9BB6-EC0760231733}"/>
              </a:ext>
            </a:extLst>
          </p:cNvPr>
          <p:cNvSpPr txBox="1"/>
          <p:nvPr/>
        </p:nvSpPr>
        <p:spPr>
          <a:xfrm>
            <a:off x="153582" y="3512051"/>
            <a:ext cx="5784031" cy="577011"/>
          </a:xfrm>
          <a:prstGeom prst="rect">
            <a:avLst/>
          </a:prstGeom>
          <a:blipFill>
            <a:blip r:embed="rId5">
              <a:alphaModFix/>
            </a:blip>
            <a:stretch>
              <a:fillRect/>
            </a:stretch>
          </a:blipFill>
          <a:ln cap="flat">
            <a:noFill/>
          </a:ln>
        </p:spPr>
        <p:txBody>
          <a:bodyPr vert="horz" wrap="square" lIns="0" tIns="0" rIns="0" bIns="0" anchor="t" anchorCtr="1" compatLnSpc="1">
            <a:noAutofit/>
          </a:bodyPr>
          <a:lstStyle/>
          <a:p>
            <a:pPr algn="ctr" defTabSz="1219170">
              <a:spcBef>
                <a:spcPts val="1600"/>
              </a:spcBef>
              <a:defRPr sz="1800" b="0" i="0" u="none" strike="noStrike" kern="0" cap="none" spc="0" baseline="0">
                <a:solidFill>
                  <a:srgbClr val="000000"/>
                </a:solidFill>
                <a:uFillTx/>
              </a:defRPr>
            </a:pPr>
            <a:r>
              <a:rPr lang="en-GB" sz="2400" dirty="0">
                <a:solidFill>
                  <a:srgbClr val="404040"/>
                </a:solidFill>
                <a:latin typeface="Arial"/>
              </a:rPr>
              <a:t>In 2019 we used 96.8% biofuels </a:t>
            </a:r>
            <a:br>
              <a:rPr lang="en-GB" sz="2400" dirty="0">
                <a:solidFill>
                  <a:srgbClr val="404040"/>
                </a:solidFill>
                <a:latin typeface="Arial"/>
              </a:rPr>
            </a:br>
            <a:r>
              <a:rPr lang="en-GB" sz="2400" dirty="0">
                <a:solidFill>
                  <a:srgbClr val="404040"/>
                </a:solidFill>
                <a:latin typeface="Arial"/>
              </a:rPr>
              <a:t>and only 3.2% fossil fuels</a:t>
            </a:r>
          </a:p>
        </p:txBody>
      </p:sp>
      <p:sp>
        <p:nvSpPr>
          <p:cNvPr id="6" name="Platshållare för bildnummer 1">
            <a:extLst>
              <a:ext uri="{FF2B5EF4-FFF2-40B4-BE49-F238E27FC236}">
                <a16:creationId xmlns:a16="http://schemas.microsoft.com/office/drawing/2014/main" id="{C0CFFC11-21D7-4440-AEF7-27C7DE4845DA}"/>
              </a:ext>
            </a:extLst>
          </p:cNvPr>
          <p:cNvSpPr txBox="1"/>
          <p:nvPr/>
        </p:nvSpPr>
        <p:spPr>
          <a:xfrm>
            <a:off x="177600" y="356653"/>
            <a:ext cx="720949" cy="143999"/>
          </a:xfrm>
          <a:prstGeom prst="rect">
            <a:avLst/>
          </a:prstGeom>
          <a:noFill/>
          <a:ln cap="flat">
            <a:noFill/>
          </a:ln>
        </p:spPr>
        <p:txBody>
          <a:bodyPr vert="horz" wrap="square" lIns="0" tIns="0" rIns="0" bIns="0" anchor="b" anchorCtr="0" compatLnSpc="1">
            <a:noAutofit/>
          </a:bodyPr>
          <a:lstStyle/>
          <a:p>
            <a:pPr defTabSz="1219170">
              <a:defRPr sz="1800" b="0" i="0" u="none" strike="noStrike" kern="0" cap="none" spc="0" baseline="0">
                <a:solidFill>
                  <a:srgbClr val="000000"/>
                </a:solidFill>
                <a:uFillTx/>
              </a:defRPr>
            </a:pPr>
            <a:fld id="{7049C279-B779-49BF-BA59-5CDF7D435E1C}" type="slidenum">
              <a:rPr lang="en-US" sz="1067" b="1">
                <a:solidFill>
                  <a:srgbClr val="404040"/>
                </a:solidFill>
                <a:latin typeface="Arial"/>
              </a:rPr>
              <a:pPr defTabSz="1219170">
                <a:defRPr sz="1800" b="0" i="0" u="none" strike="noStrike" kern="0" cap="none" spc="0" baseline="0">
                  <a:solidFill>
                    <a:srgbClr val="000000"/>
                  </a:solidFill>
                  <a:uFillTx/>
                </a:defRPr>
              </a:pPr>
              <a:t>8</a:t>
            </a:fld>
            <a:endParaRPr lang="en-US" sz="1067" b="1">
              <a:solidFill>
                <a:srgbClr val="404040"/>
              </a:solidFill>
              <a:latin typeface="Arial"/>
            </a:endParaRPr>
          </a:p>
        </p:txBody>
      </p:sp>
      <p:sp>
        <p:nvSpPr>
          <p:cNvPr id="7" name="Platshållare för sidfot 3">
            <a:extLst>
              <a:ext uri="{FF2B5EF4-FFF2-40B4-BE49-F238E27FC236}">
                <a16:creationId xmlns:a16="http://schemas.microsoft.com/office/drawing/2014/main" id="{3A741E9D-34F1-4BF1-97F8-B8629F4A7E42}"/>
              </a:ext>
            </a:extLst>
          </p:cNvPr>
          <p:cNvSpPr txBox="1"/>
          <p:nvPr/>
        </p:nvSpPr>
        <p:spPr>
          <a:xfrm>
            <a:off x="47330" y="164641"/>
            <a:ext cx="9216761" cy="143999"/>
          </a:xfrm>
          <a:prstGeom prst="rect">
            <a:avLst/>
          </a:prstGeom>
          <a:noFill/>
          <a:ln cap="flat">
            <a:noFill/>
          </a:ln>
        </p:spPr>
        <p:txBody>
          <a:bodyPr vert="horz" wrap="square" lIns="121920" tIns="60960" rIns="121920" bIns="60960" anchor="ctr" anchorCtr="0" compatLnSpc="1">
            <a:noAutofit/>
          </a:bodyPr>
          <a:lstStyle/>
          <a:p>
            <a:pPr defTabSz="1219170">
              <a:defRPr sz="1800" b="0" i="0" u="none" strike="noStrike" kern="0" cap="none" spc="0" baseline="0">
                <a:solidFill>
                  <a:srgbClr val="000000"/>
                </a:solidFill>
                <a:uFillTx/>
              </a:defRPr>
            </a:pPr>
            <a:r>
              <a:rPr lang="en-US" sz="933" b="1" cap="all" dirty="0">
                <a:solidFill>
                  <a:srgbClr val="404040"/>
                </a:solidFill>
                <a:latin typeface="Arial"/>
              </a:rPr>
              <a:t>sustainability </a:t>
            </a:r>
            <a:r>
              <a:rPr lang="sv-SE" sz="933" b="1" cap="all" dirty="0">
                <a:solidFill>
                  <a:srgbClr val="404040"/>
                </a:solidFill>
                <a:latin typeface="Arial"/>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009E-1DC6-4EBA-8234-812F1AD9CAD6}"/>
              </a:ext>
            </a:extLst>
          </p:cNvPr>
          <p:cNvSpPr>
            <a:spLocks noGrp="1"/>
          </p:cNvSpPr>
          <p:nvPr>
            <p:ph type="title"/>
          </p:nvPr>
        </p:nvSpPr>
        <p:spPr/>
        <p:txBody>
          <a:bodyPr/>
          <a:lstStyle/>
          <a:p>
            <a:r>
              <a:rPr lang="en-US" dirty="0"/>
              <a:t>C02 Emissions Comparison</a:t>
            </a:r>
          </a:p>
        </p:txBody>
      </p:sp>
      <p:sp>
        <p:nvSpPr>
          <p:cNvPr id="3" name="Content Placeholder 2">
            <a:extLst>
              <a:ext uri="{FF2B5EF4-FFF2-40B4-BE49-F238E27FC236}">
                <a16:creationId xmlns:a16="http://schemas.microsoft.com/office/drawing/2014/main" id="{4F1C4620-3C47-45F1-8816-7B11142F6840}"/>
              </a:ext>
            </a:extLst>
          </p:cNvPr>
          <p:cNvSpPr>
            <a:spLocks noGrp="1"/>
          </p:cNvSpPr>
          <p:nvPr>
            <p:ph idx="1"/>
          </p:nvPr>
        </p:nvSpPr>
        <p:spPr/>
        <p:txBody>
          <a:bodyPr/>
          <a:lstStyle/>
          <a:p>
            <a:pPr marL="0" indent="0">
              <a:buNone/>
            </a:pPr>
            <a:br>
              <a:rPr lang="en-GB" b="1" dirty="0"/>
            </a:br>
            <a:r>
              <a:rPr lang="en-GB" sz="1600" b="1" dirty="0"/>
              <a:t>North American Mill:</a:t>
            </a:r>
            <a:br>
              <a:rPr lang="en-GB" sz="1600" b="1" dirty="0"/>
            </a:br>
            <a:r>
              <a:rPr lang="en-GB" sz="1600" dirty="0"/>
              <a:t>Cartonboard Production = 300 - 600kg of CO2 per metric ton (average= </a:t>
            </a:r>
            <a:r>
              <a:rPr lang="en-GB" sz="1600" b="1" dirty="0"/>
              <a:t>450</a:t>
            </a:r>
            <a:r>
              <a:rPr lang="en-GB" sz="1600" dirty="0"/>
              <a:t>kg)</a:t>
            </a:r>
            <a:br>
              <a:rPr lang="en-GB" sz="1600" dirty="0"/>
            </a:br>
            <a:r>
              <a:rPr lang="en-GB" sz="1600" dirty="0"/>
              <a:t> +</a:t>
            </a:r>
            <a:br>
              <a:rPr lang="en-GB" sz="1600" dirty="0"/>
            </a:br>
            <a:r>
              <a:rPr lang="en-GB" sz="1600" dirty="0"/>
              <a:t>Transportation (truck) = .08kg of CO2 per metric ton / </a:t>
            </a:r>
            <a:r>
              <a:rPr lang="en-GB" sz="1600" dirty="0" err="1"/>
              <a:t>kilometer</a:t>
            </a:r>
            <a:br>
              <a:rPr lang="en-GB" sz="1600" dirty="0"/>
            </a:br>
            <a:r>
              <a:rPr lang="en-GB" sz="1600" dirty="0"/>
              <a:t>(Baltimore, MD to Toronto, ON = 737km = </a:t>
            </a:r>
            <a:r>
              <a:rPr lang="en-GB" sz="1600" b="1" dirty="0"/>
              <a:t>59</a:t>
            </a:r>
            <a:r>
              <a:rPr lang="en-GB" sz="1600" dirty="0"/>
              <a:t>kg)</a:t>
            </a:r>
            <a:br>
              <a:rPr lang="en-GB" sz="1600" dirty="0"/>
            </a:br>
            <a:r>
              <a:rPr lang="en-GB" sz="1600" b="1" dirty="0"/>
              <a:t>______________________</a:t>
            </a:r>
            <a:br>
              <a:rPr lang="en-GB" sz="1600" b="1" dirty="0"/>
            </a:br>
            <a:r>
              <a:rPr lang="en-US" sz="1600" b="1" dirty="0"/>
              <a:t>= 509kg of CO2 per metric ton (1,122 pounds / metric ton)</a:t>
            </a:r>
          </a:p>
          <a:p>
            <a:pPr marL="0" indent="0">
              <a:buNone/>
            </a:pPr>
            <a:r>
              <a:rPr lang="en-GB" sz="1600" b="1" dirty="0" err="1"/>
              <a:t>BillerudKorsnäs</a:t>
            </a:r>
            <a:r>
              <a:rPr lang="en-GB" sz="1600" b="1" dirty="0"/>
              <a:t> Mill:</a:t>
            </a:r>
            <a:r>
              <a:rPr lang="en-US" sz="1600" b="1" dirty="0"/>
              <a:t>                                                                                                                      </a:t>
            </a:r>
            <a:r>
              <a:rPr lang="en-GB" sz="1600" dirty="0"/>
              <a:t>Cartonboard Production = </a:t>
            </a:r>
            <a:r>
              <a:rPr lang="en-GB" sz="1600" b="1" dirty="0"/>
              <a:t>30</a:t>
            </a:r>
            <a:r>
              <a:rPr lang="en-GB" sz="1600" dirty="0"/>
              <a:t>kg of CO2 per metric ton</a:t>
            </a:r>
            <a:br>
              <a:rPr lang="en-GB" sz="1600" dirty="0"/>
            </a:br>
            <a:r>
              <a:rPr lang="en-GB" sz="1600" dirty="0"/>
              <a:t> +</a:t>
            </a:r>
            <a:br>
              <a:rPr lang="en-GB" sz="1600" dirty="0"/>
            </a:br>
            <a:r>
              <a:rPr lang="en-GB" sz="1600" dirty="0"/>
              <a:t>Transportation (truck) = .08kg of CO2 per metric ton / </a:t>
            </a:r>
            <a:r>
              <a:rPr lang="en-GB" sz="1600" dirty="0" err="1"/>
              <a:t>kilometer</a:t>
            </a:r>
            <a:br>
              <a:rPr lang="en-GB" sz="1600" dirty="0"/>
            </a:br>
            <a:r>
              <a:rPr lang="en-GB" sz="1600" dirty="0"/>
              <a:t>(Baltimore, MD to Toronto, ON = 737km = </a:t>
            </a:r>
            <a:r>
              <a:rPr lang="en-GB" sz="1600" b="1" dirty="0"/>
              <a:t>59</a:t>
            </a:r>
            <a:r>
              <a:rPr lang="en-GB" sz="1600" dirty="0"/>
              <a:t>kg)</a:t>
            </a:r>
            <a:br>
              <a:rPr lang="en-GB" sz="1600" dirty="0"/>
            </a:br>
            <a:r>
              <a:rPr lang="en-GB" sz="1600" dirty="0"/>
              <a:t> +</a:t>
            </a:r>
            <a:br>
              <a:rPr lang="en-GB" sz="1600" dirty="0"/>
            </a:br>
            <a:r>
              <a:rPr lang="en-GB" sz="1600" dirty="0"/>
              <a:t>Transportation (ocean) = .025kg of CO2 (average) per metric ton / </a:t>
            </a:r>
            <a:r>
              <a:rPr lang="en-GB" sz="1600" dirty="0" err="1"/>
              <a:t>kilometer</a:t>
            </a:r>
            <a:r>
              <a:rPr lang="en-GB" sz="1600" dirty="0"/>
              <a:t> </a:t>
            </a:r>
            <a:br>
              <a:rPr lang="en-GB" sz="1600" dirty="0"/>
            </a:br>
            <a:r>
              <a:rPr lang="en-GB" sz="1600" dirty="0"/>
              <a:t>(6,327km from Gothenburg, Sweden to Baltimore, MD = total of </a:t>
            </a:r>
            <a:r>
              <a:rPr lang="en-GB" sz="1600" b="1" dirty="0"/>
              <a:t>158</a:t>
            </a:r>
            <a:r>
              <a:rPr lang="en-GB" sz="1600" dirty="0"/>
              <a:t>kg)</a:t>
            </a:r>
            <a:br>
              <a:rPr lang="en-GB" sz="1600" dirty="0"/>
            </a:br>
            <a:r>
              <a:rPr lang="en-GB" sz="1600" b="1" dirty="0"/>
              <a:t>______________________</a:t>
            </a:r>
            <a:br>
              <a:rPr lang="en-GB" sz="1600" b="1" dirty="0"/>
            </a:br>
            <a:r>
              <a:rPr lang="en-US" sz="1600" dirty="0"/>
              <a:t>= </a:t>
            </a:r>
            <a:r>
              <a:rPr lang="en-US" sz="1600" b="1" dirty="0"/>
              <a:t>247kg of CO2 per metric ton (544 pounds / metric ton)</a:t>
            </a:r>
            <a:endParaRPr lang="en-US" sz="1600" dirty="0"/>
          </a:p>
          <a:p>
            <a:endParaRPr lang="en-US" dirty="0"/>
          </a:p>
        </p:txBody>
      </p:sp>
    </p:spTree>
    <p:extLst>
      <p:ext uri="{BB962C8B-B14F-4D97-AF65-F5344CB8AC3E}">
        <p14:creationId xmlns:p14="http://schemas.microsoft.com/office/powerpoint/2010/main" val="17886002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RXixWDjLxkmAE0f81J4m1w"/>
</p:tagLst>
</file>

<file path=ppt/theme/theme1.xml><?xml version="1.0" encoding="utf-8"?>
<a:theme xmlns:a="http://schemas.openxmlformats.org/drawingml/2006/main" name="1_BillerudKorsnäs">
  <a:themeElements>
    <a:clrScheme name="BillerudKorsnäs_Colors">
      <a:dk1>
        <a:sysClr val="windowText" lastClr="000000"/>
      </a:dk1>
      <a:lt1>
        <a:sysClr val="window" lastClr="FFFFFF"/>
      </a:lt1>
      <a:dk2>
        <a:srgbClr val="404040"/>
      </a:dk2>
      <a:lt2>
        <a:srgbClr val="F0F0F0"/>
      </a:lt2>
      <a:accent1>
        <a:srgbClr val="40A020"/>
      </a:accent1>
      <a:accent2>
        <a:srgbClr val="FF9020"/>
      </a:accent2>
      <a:accent3>
        <a:srgbClr val="FF4000"/>
      </a:accent3>
      <a:accent4>
        <a:srgbClr val="00B0B0"/>
      </a:accent4>
      <a:accent5>
        <a:srgbClr val="FFD000"/>
      </a:accent5>
      <a:accent6>
        <a:srgbClr val="903090"/>
      </a:accent6>
      <a:hlink>
        <a:srgbClr val="40A020"/>
      </a:hlink>
      <a:folHlink>
        <a:srgbClr val="FF4000"/>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defPPr algn="ctr">
          <a:defRPr sz="2800" dirty="0">
            <a:solidFill>
              <a:schemeClr val="bg1"/>
            </a:solidFill>
          </a:defRPr>
        </a:defPPr>
      </a:lstStyle>
      <a:style>
        <a:lnRef idx="1">
          <a:schemeClr val="accent1"/>
        </a:lnRef>
        <a:fillRef idx="3">
          <a:schemeClr val="accent1"/>
        </a:fillRef>
        <a:effectRef idx="2">
          <a:schemeClr val="accent1"/>
        </a:effectRef>
        <a:fontRef idx="minor">
          <a:schemeClr val="lt1"/>
        </a:fontRef>
      </a:style>
    </a:spDef>
  </a:objectDefaults>
  <a:extraClrSchemeLst/>
  <a:custClrLst>
    <a:custClr name="WHITE">
      <a:srgbClr val="FFFFFF"/>
    </a:custClr>
    <a:custClr name="GREEN">
      <a:srgbClr val="40A020"/>
    </a:custClr>
    <a:custClr name="DARK GREY">
      <a:srgbClr val="404040"/>
    </a:custClr>
    <a:custClr name="MEDIUM GREY">
      <a:srgbClr val="909090"/>
    </a:custClr>
    <a:custClr name="LIGHT GREY">
      <a:srgbClr val="C0C0C0"/>
    </a:custClr>
    <a:custClr name="THIN GREY">
      <a:srgbClr val="F0F0F0"/>
    </a:custClr>
    <a:custClr name="BLACK">
      <a:srgbClr val="000000"/>
    </a:custClr>
    <a:custClr>
      <a:srgbClr val="FFFFFF"/>
    </a:custClr>
    <a:custClr>
      <a:srgbClr val="FFFFFF"/>
    </a:custClr>
    <a:custClr>
      <a:srgbClr val="FFFFFF"/>
    </a:custClr>
    <a:custClr name="DARK GREEN">
      <a:srgbClr val="008000"/>
    </a:custClr>
    <a:custClr name="BLUE">
      <a:srgbClr val="00A0FF"/>
    </a:custClr>
    <a:custClr name="RED">
      <a:srgbClr val="FF4000"/>
    </a:custClr>
    <a:custClr name="YELLOW">
      <a:srgbClr val="FFD000"/>
    </a:custClr>
    <a:custClr name="CERISE">
      <a:srgbClr val="E04890"/>
    </a:custClr>
    <a:custClr name="PURPLE">
      <a:srgbClr val="903090"/>
    </a:custClr>
    <a:custClr name="TURQUOISE">
      <a:srgbClr val="00B0B0"/>
    </a:custClr>
    <a:custClr name="ORANGE">
      <a:srgbClr val="FF9020"/>
    </a:custClr>
  </a:custClrLst>
  <a:extLst>
    <a:ext uri="{05A4C25C-085E-4340-85A3-A5531E510DB2}">
      <thm15:themeFamily xmlns:thm15="http://schemas.microsoft.com/office/thememl/2012/main" name="Corporate PPT DH" id="{D46CCA6F-CD74-47AF-BD51-DAAE3397C099}" vid="{80C1F1FF-3E10-4AB2-90E6-16C5A2793390}"/>
    </a:ext>
  </a:extLst>
</a:theme>
</file>

<file path=ppt/theme/theme2.xml><?xml version="1.0" encoding="utf-8"?>
<a:theme xmlns:a="http://schemas.openxmlformats.org/drawingml/2006/main" name="2_BillerudKorsnäs">
  <a:themeElements>
    <a:clrScheme name="BillerudKorsnäs_Colors">
      <a:dk1>
        <a:sysClr val="windowText" lastClr="000000"/>
      </a:dk1>
      <a:lt1>
        <a:sysClr val="window" lastClr="FFFFFF"/>
      </a:lt1>
      <a:dk2>
        <a:srgbClr val="404040"/>
      </a:dk2>
      <a:lt2>
        <a:srgbClr val="F0F0F0"/>
      </a:lt2>
      <a:accent1>
        <a:srgbClr val="40A020"/>
      </a:accent1>
      <a:accent2>
        <a:srgbClr val="FF9020"/>
      </a:accent2>
      <a:accent3>
        <a:srgbClr val="FF4000"/>
      </a:accent3>
      <a:accent4>
        <a:srgbClr val="00B0B0"/>
      </a:accent4>
      <a:accent5>
        <a:srgbClr val="FFD000"/>
      </a:accent5>
      <a:accent6>
        <a:srgbClr val="903090"/>
      </a:accent6>
      <a:hlink>
        <a:srgbClr val="40A020"/>
      </a:hlink>
      <a:folHlink>
        <a:srgbClr val="FF4000"/>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defPPr algn="ctr">
          <a:defRPr sz="2800" dirty="0">
            <a:solidFill>
              <a:schemeClr val="bg1"/>
            </a:solidFill>
          </a:defRPr>
        </a:defPPr>
      </a:lstStyle>
      <a:style>
        <a:lnRef idx="1">
          <a:schemeClr val="accent1"/>
        </a:lnRef>
        <a:fillRef idx="3">
          <a:schemeClr val="accent1"/>
        </a:fillRef>
        <a:effectRef idx="2">
          <a:schemeClr val="accent1"/>
        </a:effectRef>
        <a:fontRef idx="minor">
          <a:schemeClr val="lt1"/>
        </a:fontRef>
      </a:style>
    </a:spDef>
  </a:objectDefaults>
  <a:extraClrSchemeLst/>
  <a:custClrLst>
    <a:custClr name="WHITE">
      <a:srgbClr val="FFFFFF"/>
    </a:custClr>
    <a:custClr name="GREEN">
      <a:srgbClr val="40A020"/>
    </a:custClr>
    <a:custClr name="DARK GREY">
      <a:srgbClr val="404040"/>
    </a:custClr>
    <a:custClr name="MEDIUM GREY">
      <a:srgbClr val="909090"/>
    </a:custClr>
    <a:custClr name="LIGHT GREY">
      <a:srgbClr val="C0C0C0"/>
    </a:custClr>
    <a:custClr name="THIN GREY">
      <a:srgbClr val="F0F0F0"/>
    </a:custClr>
    <a:custClr name="BLACK">
      <a:srgbClr val="000000"/>
    </a:custClr>
    <a:custClr>
      <a:srgbClr val="FFFFFF"/>
    </a:custClr>
    <a:custClr>
      <a:srgbClr val="FFFFFF"/>
    </a:custClr>
    <a:custClr>
      <a:srgbClr val="FFFFFF"/>
    </a:custClr>
    <a:custClr name="DARK GREEN">
      <a:srgbClr val="008000"/>
    </a:custClr>
    <a:custClr name="BLUE">
      <a:srgbClr val="00A0FF"/>
    </a:custClr>
    <a:custClr name="RED">
      <a:srgbClr val="FF4000"/>
    </a:custClr>
    <a:custClr name="YELLOW">
      <a:srgbClr val="FFD000"/>
    </a:custClr>
    <a:custClr name="CERISE">
      <a:srgbClr val="E04890"/>
    </a:custClr>
    <a:custClr name="PURPLE">
      <a:srgbClr val="903090"/>
    </a:custClr>
    <a:custClr name="TURQUOISE">
      <a:srgbClr val="00B0B0"/>
    </a:custClr>
    <a:custClr name="ORANGE">
      <a:srgbClr val="FF9020"/>
    </a:custClr>
  </a:custClrLst>
  <a:extLst>
    <a:ext uri="{05A4C25C-085E-4340-85A3-A5531E510DB2}">
      <thm15:themeFamily xmlns:thm15="http://schemas.microsoft.com/office/thememl/2012/main" name="Corporate PPT DH" id="{D46CCA6F-CD74-47AF-BD51-DAAE3397C099}" vid="{80C1F1FF-3E10-4AB2-90E6-16C5A2793390}"/>
    </a:ext>
  </a:extLst>
</a:theme>
</file>

<file path=ppt/theme/theme3.xml><?xml version="1.0" encoding="utf-8"?>
<a:theme xmlns:a="http://schemas.openxmlformats.org/drawingml/2006/main" name="2 Presentation 16-9">
  <a:themeElements>
    <a:clrScheme name="BillerudKorsnäs_Colors">
      <a:dk1>
        <a:sysClr val="windowText" lastClr="000000"/>
      </a:dk1>
      <a:lt1>
        <a:sysClr val="window" lastClr="FFFFFF"/>
      </a:lt1>
      <a:dk2>
        <a:srgbClr val="404040"/>
      </a:dk2>
      <a:lt2>
        <a:srgbClr val="F0F0F0"/>
      </a:lt2>
      <a:accent1>
        <a:srgbClr val="40A020"/>
      </a:accent1>
      <a:accent2>
        <a:srgbClr val="FF9020"/>
      </a:accent2>
      <a:accent3>
        <a:srgbClr val="FF4000"/>
      </a:accent3>
      <a:accent4>
        <a:srgbClr val="00B0B0"/>
      </a:accent4>
      <a:accent5>
        <a:srgbClr val="FFD000"/>
      </a:accent5>
      <a:accent6>
        <a:srgbClr val="903090"/>
      </a:accent6>
      <a:hlink>
        <a:srgbClr val="40A020"/>
      </a:hlink>
      <a:folHlink>
        <a:srgbClr val="FF4000"/>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defPPr algn="ctr">
          <a:defRPr sz="2800" dirty="0">
            <a:solidFill>
              <a:schemeClr val="bg1"/>
            </a:solidFill>
          </a:defRPr>
        </a:defPPr>
      </a:lstStyle>
      <a:style>
        <a:lnRef idx="1">
          <a:schemeClr val="accent1"/>
        </a:lnRef>
        <a:fillRef idx="3">
          <a:schemeClr val="accent1"/>
        </a:fillRef>
        <a:effectRef idx="2">
          <a:schemeClr val="accent1"/>
        </a:effectRef>
        <a:fontRef idx="minor">
          <a:schemeClr val="lt1"/>
        </a:fontRef>
      </a:style>
    </a:spDef>
  </a:objectDefaults>
  <a:extraClrSchemeLst/>
  <a:custClrLst>
    <a:custClr name="WHITE">
      <a:srgbClr val="FFFFFF"/>
    </a:custClr>
    <a:custClr name="GREEN">
      <a:srgbClr val="40A020"/>
    </a:custClr>
    <a:custClr name="DARK GREY">
      <a:srgbClr val="404040"/>
    </a:custClr>
    <a:custClr name="MEDIUM GREY">
      <a:srgbClr val="909090"/>
    </a:custClr>
    <a:custClr name="LIGHT GREY">
      <a:srgbClr val="C0C0C0"/>
    </a:custClr>
    <a:custClr name="THIN GREY">
      <a:srgbClr val="F0F0F0"/>
    </a:custClr>
    <a:custClr name="BLACK">
      <a:srgbClr val="000000"/>
    </a:custClr>
    <a:custClr>
      <a:srgbClr val="FFFFFF"/>
    </a:custClr>
    <a:custClr>
      <a:srgbClr val="FFFFFF"/>
    </a:custClr>
    <a:custClr>
      <a:srgbClr val="FFFFFF"/>
    </a:custClr>
    <a:custClr name="DARK GREEN">
      <a:srgbClr val="008000"/>
    </a:custClr>
    <a:custClr name="BLUE">
      <a:srgbClr val="00A0FF"/>
    </a:custClr>
    <a:custClr name="RED">
      <a:srgbClr val="FF4000"/>
    </a:custClr>
    <a:custClr name="YELLOW">
      <a:srgbClr val="FFD000"/>
    </a:custClr>
    <a:custClr name="CERISE">
      <a:srgbClr val="E04890"/>
    </a:custClr>
    <a:custClr name="PURPLE">
      <a:srgbClr val="903090"/>
    </a:custClr>
    <a:custClr name="TURQUOISE">
      <a:srgbClr val="00B0B0"/>
    </a:custClr>
    <a:custClr name="ORANGE">
      <a:srgbClr val="FF9020"/>
    </a:custClr>
  </a:custClrLst>
  <a:extLst>
    <a:ext uri="{05A4C25C-085E-4340-85A3-A5531E510DB2}">
      <thm15:themeFamily xmlns:thm15="http://schemas.microsoft.com/office/thememl/2012/main" name="Presentation 16-9.potx" id="{C36470F1-4118-4B70-A0FA-85F76DCE37F8}" vid="{4F348636-C09F-40D6-9039-999F943776A6}"/>
    </a:ext>
  </a:extLst>
</a:theme>
</file>

<file path=ppt/theme/theme4.xml><?xml version="1.0" encoding="utf-8"?>
<a:theme xmlns:a="http://schemas.openxmlformats.org/drawingml/2006/main" name="BillerudKorsnä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BillerudKorsnäs">
  <a:themeElements>
    <a:clrScheme name="BillerudKorsnäs_Colors">
      <a:dk1>
        <a:sysClr val="windowText" lastClr="000000"/>
      </a:dk1>
      <a:lt1>
        <a:sysClr val="window" lastClr="FFFFFF"/>
      </a:lt1>
      <a:dk2>
        <a:srgbClr val="404040"/>
      </a:dk2>
      <a:lt2>
        <a:srgbClr val="F0F0F0"/>
      </a:lt2>
      <a:accent1>
        <a:srgbClr val="40A020"/>
      </a:accent1>
      <a:accent2>
        <a:srgbClr val="FF9020"/>
      </a:accent2>
      <a:accent3>
        <a:srgbClr val="FF4000"/>
      </a:accent3>
      <a:accent4>
        <a:srgbClr val="00B0B0"/>
      </a:accent4>
      <a:accent5>
        <a:srgbClr val="FFD000"/>
      </a:accent5>
      <a:accent6>
        <a:srgbClr val="903090"/>
      </a:accent6>
      <a:hlink>
        <a:srgbClr val="40A020"/>
      </a:hlink>
      <a:folHlink>
        <a:srgbClr val="FF4000"/>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defPPr algn="ctr">
          <a:defRPr sz="2800" dirty="0">
            <a:solidFill>
              <a:schemeClr val="bg1"/>
            </a:solidFill>
          </a:defRPr>
        </a:defPPr>
      </a:lstStyle>
      <a:style>
        <a:lnRef idx="1">
          <a:schemeClr val="accent1"/>
        </a:lnRef>
        <a:fillRef idx="3">
          <a:schemeClr val="accent1"/>
        </a:fillRef>
        <a:effectRef idx="2">
          <a:schemeClr val="accent1"/>
        </a:effectRef>
        <a:fontRef idx="minor">
          <a:schemeClr val="lt1"/>
        </a:fontRef>
      </a:style>
    </a:spDef>
  </a:objectDefaults>
  <a:extraClrSchemeLst/>
  <a:custClrLst>
    <a:custClr name="WHITE">
      <a:srgbClr val="FFFFFF"/>
    </a:custClr>
    <a:custClr name="GREEN">
      <a:srgbClr val="40A020"/>
    </a:custClr>
    <a:custClr name="DARK GREY">
      <a:srgbClr val="404040"/>
    </a:custClr>
    <a:custClr name="MEDIUM GREY">
      <a:srgbClr val="909090"/>
    </a:custClr>
    <a:custClr name="LIGHT GREY">
      <a:srgbClr val="C0C0C0"/>
    </a:custClr>
    <a:custClr name="THIN GREY">
      <a:srgbClr val="F0F0F0"/>
    </a:custClr>
    <a:custClr name="BLACK">
      <a:srgbClr val="000000"/>
    </a:custClr>
    <a:custClr>
      <a:srgbClr val="FFFFFF"/>
    </a:custClr>
    <a:custClr>
      <a:srgbClr val="FFFFFF"/>
    </a:custClr>
    <a:custClr>
      <a:srgbClr val="FFFFFF"/>
    </a:custClr>
    <a:custClr name="DARK GREEN">
      <a:srgbClr val="008000"/>
    </a:custClr>
    <a:custClr name="BLUE">
      <a:srgbClr val="00A0FF"/>
    </a:custClr>
    <a:custClr name="RED">
      <a:srgbClr val="FF4000"/>
    </a:custClr>
    <a:custClr name="YELLOW">
      <a:srgbClr val="FFD000"/>
    </a:custClr>
    <a:custClr name="CERISE">
      <a:srgbClr val="E04890"/>
    </a:custClr>
    <a:custClr name="PURPLE">
      <a:srgbClr val="903090"/>
    </a:custClr>
    <a:custClr name="TURQUOISE">
      <a:srgbClr val="00B0B0"/>
    </a:custClr>
    <a:custClr name="ORANGE">
      <a:srgbClr val="FF9020"/>
    </a:custClr>
  </a:custClrLst>
  <a:extLst>
    <a:ext uri="{05A4C25C-085E-4340-85A3-A5531E510DB2}">
      <thm15:themeFamily xmlns:thm15="http://schemas.microsoft.com/office/thememl/2012/main" name="Presentation4" id="{10D3538E-3CF7-47CC-B253-EC8901203FC1}" vid="{B8D31320-6B5B-413F-9036-70D73DA4D951}"/>
    </a:ext>
  </a:extLst>
</a:theme>
</file>

<file path=ppt/theme/theme6.xml><?xml version="1.0" encoding="utf-8"?>
<a:theme xmlns:a="http://schemas.openxmlformats.org/drawingml/2006/main" name="Office Theme">
  <a:themeElements>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6d206c31-0c9c-4502-8bd9-3cdfb4d38df2">COTETC2-774637527-186459</_dlc_DocId>
    <_dlc_DocIdUrl xmlns="6d206c31-0c9c-4502-8bd9-3cdfb4d38df2">
      <Url>https://teams.billerudkorsnas.com/sites/tc2/Cartonboard/_layouts/15/DocIdRedir.aspx?ID=COTETC2-774637527-186459</Url>
      <Description>COTETC2-774637527-186459</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92C084C3CB3544FB84D96978CC8888C" ma:contentTypeVersion="5" ma:contentTypeDescription="Create a new document." ma:contentTypeScope="" ma:versionID="3f3e056cea7f6161ddaac381ada0eaf7">
  <xsd:schema xmlns:xsd="http://www.w3.org/2001/XMLSchema" xmlns:xs="http://www.w3.org/2001/XMLSchema" xmlns:p="http://schemas.microsoft.com/office/2006/metadata/properties" xmlns:ns2="6d206c31-0c9c-4502-8bd9-3cdfb4d38df2" xmlns:ns3="f9a6f432-0bcf-4239-bc49-34d5e1fadcbd" targetNamespace="http://schemas.microsoft.com/office/2006/metadata/properties" ma:root="true" ma:fieldsID="8e4b0165eea81de5358cd8db42765fef" ns2:_="" ns3:_="">
    <xsd:import namespace="6d206c31-0c9c-4502-8bd9-3cdfb4d38df2"/>
    <xsd:import namespace="f9a6f432-0bcf-4239-bc49-34d5e1fadcbd"/>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06c31-0c9c-4502-8bd9-3cdfb4d38df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9a6f432-0bcf-4239-bc49-34d5e1fadcbd"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DD394-586D-4D63-A83F-B057EE345F65}">
  <ds:schemaRefs>
    <ds:schemaRef ds:uri="http://schemas.microsoft.com/sharepoint/events"/>
  </ds:schemaRefs>
</ds:datastoreItem>
</file>

<file path=customXml/itemProps2.xml><?xml version="1.0" encoding="utf-8"?>
<ds:datastoreItem xmlns:ds="http://schemas.openxmlformats.org/officeDocument/2006/customXml" ds:itemID="{E2E9C995-E5AB-41AC-93F6-79315445E890}">
  <ds:schemaRefs>
    <ds:schemaRef ds:uri="http://schemas.microsoft.com/sharepoint/v3/contenttype/forms"/>
  </ds:schemaRefs>
</ds:datastoreItem>
</file>

<file path=customXml/itemProps3.xml><?xml version="1.0" encoding="utf-8"?>
<ds:datastoreItem xmlns:ds="http://schemas.openxmlformats.org/officeDocument/2006/customXml" ds:itemID="{141B991D-FFB9-45C4-963D-819D47FC1A6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6d206c31-0c9c-4502-8bd9-3cdfb4d38df2"/>
    <ds:schemaRef ds:uri="http://purl.org/dc/terms/"/>
    <ds:schemaRef ds:uri="f9a6f432-0bcf-4239-bc49-34d5e1fadcbd"/>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460A0DD4-F5E0-4926-957A-AF77646210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206c31-0c9c-4502-8bd9-3cdfb4d38df2"/>
    <ds:schemaRef ds:uri="f9a6f432-0bcf-4239-bc49-34d5e1fadc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10298</TotalTime>
  <Words>1726</Words>
  <Application>Microsoft Office PowerPoint</Application>
  <PresentationFormat>Widescreen</PresentationFormat>
  <Paragraphs>263</Paragraphs>
  <Slides>25</Slides>
  <Notes>19</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25</vt:i4>
      </vt:variant>
    </vt:vector>
  </HeadingPairs>
  <TitlesOfParts>
    <vt:vector size="32" baseType="lpstr">
      <vt:lpstr>Arial</vt:lpstr>
      <vt:lpstr>Symbol</vt:lpstr>
      <vt:lpstr>1_BillerudKorsnäs</vt:lpstr>
      <vt:lpstr>2_BillerudKorsnäs</vt:lpstr>
      <vt:lpstr>2 Presentation 16-9</vt:lpstr>
      <vt:lpstr>BillerudKorsnäs</vt:lpstr>
      <vt:lpstr>6_BillerudKorsnäs</vt:lpstr>
      <vt:lpstr>Introduction</vt:lpstr>
      <vt:lpstr>     Say it with us… </vt:lpstr>
      <vt:lpstr>Evolving to embrace innovation</vt:lpstr>
      <vt:lpstr>BillerudKorsnas USA </vt:lpstr>
      <vt:lpstr>PowerPoint Presentation</vt:lpstr>
      <vt:lpstr>#1 on the Dow Jones Sustainability Index for the packaging industry</vt:lpstr>
      <vt:lpstr>PowerPoint Presentation</vt:lpstr>
      <vt:lpstr>Our vision is to  phase out fossil fuels</vt:lpstr>
      <vt:lpstr>C02 Emissions Comparison</vt:lpstr>
      <vt:lpstr>Sustainability credentials</vt:lpstr>
      <vt:lpstr>Carton Solutions Services</vt:lpstr>
      <vt:lpstr>Starting with your needs and requirements   </vt:lpstr>
      <vt:lpstr>Packaging Innovation Library</vt:lpstr>
      <vt:lpstr>Gift set pouch</vt:lpstr>
      <vt:lpstr>Top load gift pouch </vt:lpstr>
      <vt:lpstr>Side dispensing envelope package (could work for cosmetics)</vt:lpstr>
      <vt:lpstr>Dispensing package   </vt:lpstr>
      <vt:lpstr>PowerPoint Presentation</vt:lpstr>
      <vt:lpstr>CrownBoard Product Portfolio</vt:lpstr>
      <vt:lpstr>CrownBoard Product Portfolio</vt:lpstr>
      <vt:lpstr>Billerudkorsnäs CrownBoard Prestige</vt:lpstr>
      <vt:lpstr>CrownBoard Prestige Structural and design benefits</vt:lpstr>
      <vt:lpstr>CrownBoard Prestige</vt:lpstr>
      <vt:lpstr>What if Innovation Made the Difference</vt:lpstr>
      <vt:lpstr>Flagship projects – key features</vt:lpstr>
    </vt:vector>
  </TitlesOfParts>
  <Company>BillerudKorsnäs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Cartonboard School</dc:title>
  <dc:creator>Windal Christoffer, Frövi</dc:creator>
  <cp:lastModifiedBy>Heinke Inger, New York</cp:lastModifiedBy>
  <cp:revision>300</cp:revision>
  <cp:lastPrinted>2020-03-02T00:51:56Z</cp:lastPrinted>
  <dcterms:created xsi:type="dcterms:W3CDTF">2018-01-25T07:45:34Z</dcterms:created>
  <dcterms:modified xsi:type="dcterms:W3CDTF">2020-08-24T19:58:29Z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f91173ee-73d8-4c85-ba46-935066e83e2c</vt:lpwstr>
  </property>
  <property fmtid="{D5CDD505-2E9C-101B-9397-08002B2CF9AE}" pid="3" name="ContentTypeId">
    <vt:lpwstr>0x010100792C084C3CB3544FB84D96978CC8888C</vt:lpwstr>
  </property>
</Properties>
</file>